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7" r:id="rId5"/>
    <p:sldId id="258" r:id="rId6"/>
    <p:sldId id="315" r:id="rId7"/>
    <p:sldId id="340" r:id="rId8"/>
    <p:sldId id="341" r:id="rId9"/>
    <p:sldId id="342" r:id="rId10"/>
    <p:sldId id="343" r:id="rId11"/>
    <p:sldId id="316" r:id="rId12"/>
    <p:sldId id="344" r:id="rId13"/>
    <p:sldId id="345" r:id="rId14"/>
    <p:sldId id="317" r:id="rId15"/>
    <p:sldId id="346" r:id="rId16"/>
    <p:sldId id="347" r:id="rId17"/>
    <p:sldId id="326" r:id="rId18"/>
    <p:sldId id="318" r:id="rId19"/>
    <p:sldId id="348" r:id="rId20"/>
    <p:sldId id="349" r:id="rId21"/>
    <p:sldId id="319" r:id="rId22"/>
    <p:sldId id="350" r:id="rId23"/>
    <p:sldId id="351" r:id="rId24"/>
    <p:sldId id="352" r:id="rId25"/>
    <p:sldId id="320" r:id="rId26"/>
    <p:sldId id="354" r:id="rId27"/>
    <p:sldId id="355" r:id="rId28"/>
    <p:sldId id="356" r:id="rId29"/>
    <p:sldId id="321" r:id="rId30"/>
    <p:sldId id="357" r:id="rId31"/>
    <p:sldId id="358" r:id="rId32"/>
    <p:sldId id="322" r:id="rId33"/>
    <p:sldId id="359" r:id="rId34"/>
    <p:sldId id="360" r:id="rId35"/>
    <p:sldId id="323" r:id="rId36"/>
    <p:sldId id="361" r:id="rId37"/>
    <p:sldId id="362" r:id="rId38"/>
    <p:sldId id="327" r:id="rId39"/>
    <p:sldId id="333" r:id="rId40"/>
    <p:sldId id="324" r:id="rId41"/>
    <p:sldId id="364" r:id="rId42"/>
    <p:sldId id="365" r:id="rId43"/>
    <p:sldId id="366" r:id="rId44"/>
    <p:sldId id="328" r:id="rId45"/>
    <p:sldId id="367" r:id="rId46"/>
    <p:sldId id="369" r:id="rId47"/>
    <p:sldId id="329" r:id="rId48"/>
    <p:sldId id="371" r:id="rId49"/>
    <p:sldId id="372" r:id="rId50"/>
    <p:sldId id="373" r:id="rId51"/>
    <p:sldId id="330" r:id="rId52"/>
    <p:sldId id="374" r:id="rId53"/>
    <p:sldId id="375" r:id="rId54"/>
    <p:sldId id="376" r:id="rId55"/>
    <p:sldId id="331" r:id="rId56"/>
    <p:sldId id="377" r:id="rId57"/>
    <p:sldId id="332" r:id="rId58"/>
    <p:sldId id="378" r:id="rId59"/>
    <p:sldId id="338" r:id="rId60"/>
    <p:sldId id="325" r:id="rId61"/>
    <p:sldId id="379" r:id="rId62"/>
    <p:sldId id="380" r:id="rId63"/>
    <p:sldId id="381" r:id="rId64"/>
    <p:sldId id="383" r:id="rId65"/>
    <p:sldId id="339" r:id="rId66"/>
    <p:sldId id="300" r:id="rId67"/>
    <p:sldId id="384" r:id="rId68"/>
    <p:sldId id="268" r:id="rId69"/>
  </p:sldIdLst>
  <p:sldSz cx="12192000" cy="6858000"/>
  <p:notesSz cx="6858000" cy="9144000"/>
  <p:embeddedFontLst>
    <p:embeddedFont>
      <p:font typeface="맑은 고딕" panose="020B0503020000020004" pitchFamily="50" charset="-127"/>
      <p:regular r:id="rId70"/>
      <p:bold r:id="rId71"/>
    </p:embeddedFont>
    <p:embeddedFont>
      <p:font typeface="KoPub돋움체 Bold" panose="00000800000000000000" pitchFamily="2" charset="-127"/>
      <p:bold r:id="rId72"/>
    </p:embeddedFont>
    <p:embeddedFont>
      <p:font typeface="Cambria Math" panose="02040503050406030204" pitchFamily="18" charset="0"/>
      <p:regular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cebcdd3f-733e-4af1-b963-9742717e494c" providerId="ADAL" clId="{0CEC2A6B-FBE0-4655-A9BD-E5F5393AF2C2}"/>
    <pc:docChg chg="custSel modSld">
      <pc:chgData name=" " userId="cebcdd3f-733e-4af1-b963-9742717e494c" providerId="ADAL" clId="{0CEC2A6B-FBE0-4655-A9BD-E5F5393AF2C2}" dt="2021-07-14T05:36:25.752" v="30" actId="1076"/>
      <pc:docMkLst>
        <pc:docMk/>
      </pc:docMkLst>
      <pc:sldChg chg="addSp delSp modSp">
        <pc:chgData name=" " userId="cebcdd3f-733e-4af1-b963-9742717e494c" providerId="ADAL" clId="{0CEC2A6B-FBE0-4655-A9BD-E5F5393AF2C2}" dt="2021-07-14T05:34:52.859" v="21" actId="1076"/>
        <pc:sldMkLst>
          <pc:docMk/>
          <pc:sldMk cId="2730524576" sldId="326"/>
        </pc:sldMkLst>
        <pc:spChg chg="del">
          <ac:chgData name=" " userId="cebcdd3f-733e-4af1-b963-9742717e494c" providerId="ADAL" clId="{0CEC2A6B-FBE0-4655-A9BD-E5F5393AF2C2}" dt="2021-07-14T05:34:09.962" v="14" actId="478"/>
          <ac:spMkLst>
            <pc:docMk/>
            <pc:sldMk cId="2730524576" sldId="326"/>
            <ac:spMk id="3" creationId="{00000000-0000-0000-0000-000000000000}"/>
          </ac:spMkLst>
        </pc:spChg>
        <pc:spChg chg="add mod">
          <ac:chgData name=" " userId="cebcdd3f-733e-4af1-b963-9742717e494c" providerId="ADAL" clId="{0CEC2A6B-FBE0-4655-A9BD-E5F5393AF2C2}" dt="2021-07-14T05:34:52.859" v="21" actId="1076"/>
          <ac:spMkLst>
            <pc:docMk/>
            <pc:sldMk cId="2730524576" sldId="326"/>
            <ac:spMk id="5" creationId="{8F1EF188-0167-4F0C-AC7C-8CD66481F0AE}"/>
          </ac:spMkLst>
        </pc:spChg>
        <pc:picChg chg="add mod ord">
          <ac:chgData name=" " userId="cebcdd3f-733e-4af1-b963-9742717e494c" providerId="ADAL" clId="{0CEC2A6B-FBE0-4655-A9BD-E5F5393AF2C2}" dt="2021-07-14T05:34:19.835" v="19" actId="1076"/>
          <ac:picMkLst>
            <pc:docMk/>
            <pc:sldMk cId="2730524576" sldId="326"/>
            <ac:picMk id="4" creationId="{F8B86554-934D-4D1B-921C-EF75248164E7}"/>
          </ac:picMkLst>
        </pc:picChg>
      </pc:sldChg>
      <pc:sldChg chg="addSp delSp modSp">
        <pc:chgData name=" " userId="cebcdd3f-733e-4af1-b963-9742717e494c" providerId="ADAL" clId="{0CEC2A6B-FBE0-4655-A9BD-E5F5393AF2C2}" dt="2021-07-14T05:35:52.843" v="25" actId="1076"/>
        <pc:sldMkLst>
          <pc:docMk/>
          <pc:sldMk cId="1553383214" sldId="327"/>
        </pc:sldMkLst>
        <pc:spChg chg="del">
          <ac:chgData name=" " userId="cebcdd3f-733e-4af1-b963-9742717e494c" providerId="ADAL" clId="{0CEC2A6B-FBE0-4655-A9BD-E5F5393AF2C2}" dt="2021-07-14T05:35:45.555" v="22" actId="478"/>
          <ac:spMkLst>
            <pc:docMk/>
            <pc:sldMk cId="1553383214" sldId="327"/>
            <ac:spMk id="3" creationId="{00000000-0000-0000-0000-000000000000}"/>
          </ac:spMkLst>
        </pc:spChg>
        <pc:picChg chg="add mod">
          <ac:chgData name=" " userId="cebcdd3f-733e-4af1-b963-9742717e494c" providerId="ADAL" clId="{0CEC2A6B-FBE0-4655-A9BD-E5F5393AF2C2}" dt="2021-07-14T05:35:52.843" v="25" actId="1076"/>
          <ac:picMkLst>
            <pc:docMk/>
            <pc:sldMk cId="1553383214" sldId="327"/>
            <ac:picMk id="4" creationId="{2713D89F-8657-4C71-92A7-5F1AAC513F6A}"/>
          </ac:picMkLst>
        </pc:picChg>
      </pc:sldChg>
      <pc:sldChg chg="addSp delSp modSp">
        <pc:chgData name=" " userId="cebcdd3f-733e-4af1-b963-9742717e494c" providerId="ADAL" clId="{0CEC2A6B-FBE0-4655-A9BD-E5F5393AF2C2}" dt="2021-07-14T05:36:25.752" v="30" actId="1076"/>
        <pc:sldMkLst>
          <pc:docMk/>
          <pc:sldMk cId="3878790768" sldId="333"/>
        </pc:sldMkLst>
        <pc:spChg chg="del">
          <ac:chgData name=" " userId="cebcdd3f-733e-4af1-b963-9742717e494c" providerId="ADAL" clId="{0CEC2A6B-FBE0-4655-A9BD-E5F5393AF2C2}" dt="2021-07-14T05:36:15.843" v="28" actId="478"/>
          <ac:spMkLst>
            <pc:docMk/>
            <pc:sldMk cId="3878790768" sldId="333"/>
            <ac:spMk id="3" creationId="{00000000-0000-0000-0000-000000000000}"/>
          </ac:spMkLst>
        </pc:spChg>
        <pc:picChg chg="add mod">
          <ac:chgData name=" " userId="cebcdd3f-733e-4af1-b963-9742717e494c" providerId="ADAL" clId="{0CEC2A6B-FBE0-4655-A9BD-E5F5393AF2C2}" dt="2021-07-14T05:36:25.752" v="30" actId="1076"/>
          <ac:picMkLst>
            <pc:docMk/>
            <pc:sldMk cId="3878790768" sldId="333"/>
            <ac:picMk id="4" creationId="{0DAD752E-259D-4ACB-8F69-B27E930780EE}"/>
          </ac:picMkLst>
        </pc:picChg>
      </pc:sldChg>
      <pc:sldChg chg="modSp">
        <pc:chgData name=" " userId="cebcdd3f-733e-4af1-b963-9742717e494c" providerId="ADAL" clId="{0CEC2A6B-FBE0-4655-A9BD-E5F5393AF2C2}" dt="2021-07-14T05:32:22.047" v="0" actId="20577"/>
        <pc:sldMkLst>
          <pc:docMk/>
          <pc:sldMk cId="492055864" sldId="340"/>
        </pc:sldMkLst>
        <pc:spChg chg="mod">
          <ac:chgData name=" " userId="cebcdd3f-733e-4af1-b963-9742717e494c" providerId="ADAL" clId="{0CEC2A6B-FBE0-4655-A9BD-E5F5393AF2C2}" dt="2021-07-14T05:32:22.047" v="0" actId="20577"/>
          <ac:spMkLst>
            <pc:docMk/>
            <pc:sldMk cId="492055864" sldId="340"/>
            <ac:spMk id="4" creationId="{CBF3904E-F91F-40CE-A5CD-F9422A8DEA95}"/>
          </ac:spMkLst>
        </pc:spChg>
      </pc:sldChg>
      <pc:sldChg chg="delSp modSp">
        <pc:chgData name=" " userId="cebcdd3f-733e-4af1-b963-9742717e494c" providerId="ADAL" clId="{0CEC2A6B-FBE0-4655-A9BD-E5F5393AF2C2}" dt="2021-07-14T05:32:44.171" v="4" actId="1076"/>
        <pc:sldMkLst>
          <pc:docMk/>
          <pc:sldMk cId="649520154" sldId="341"/>
        </pc:sldMkLst>
        <pc:spChg chg="del">
          <ac:chgData name=" " userId="cebcdd3f-733e-4af1-b963-9742717e494c" providerId="ADAL" clId="{0CEC2A6B-FBE0-4655-A9BD-E5F5393AF2C2}" dt="2021-07-14T05:32:37.387" v="1" actId="478"/>
          <ac:spMkLst>
            <pc:docMk/>
            <pc:sldMk cId="649520154" sldId="341"/>
            <ac:spMk id="4" creationId="{CBF3904E-F91F-40CE-A5CD-F9422A8DEA95}"/>
          </ac:spMkLst>
        </pc:spChg>
        <pc:grpChg chg="mod">
          <ac:chgData name=" " userId="cebcdd3f-733e-4af1-b963-9742717e494c" providerId="ADAL" clId="{0CEC2A6B-FBE0-4655-A9BD-E5F5393AF2C2}" dt="2021-07-14T05:32:44.171" v="4" actId="1076"/>
          <ac:grpSpMkLst>
            <pc:docMk/>
            <pc:sldMk cId="649520154" sldId="341"/>
            <ac:grpSpMk id="12" creationId="{51073861-7DC1-485B-8688-C07011936420}"/>
          </ac:grpSpMkLst>
        </pc:grpChg>
      </pc:sldChg>
      <pc:sldChg chg="modSp">
        <pc:chgData name=" " userId="cebcdd3f-733e-4af1-b963-9742717e494c" providerId="ADAL" clId="{0CEC2A6B-FBE0-4655-A9BD-E5F5393AF2C2}" dt="2021-07-14T05:32:56.895" v="7" actId="14100"/>
        <pc:sldMkLst>
          <pc:docMk/>
          <pc:sldMk cId="3365775685" sldId="342"/>
        </pc:sldMkLst>
        <pc:picChg chg="mod">
          <ac:chgData name=" " userId="cebcdd3f-733e-4af1-b963-9742717e494c" providerId="ADAL" clId="{0CEC2A6B-FBE0-4655-A9BD-E5F5393AF2C2}" dt="2021-07-14T05:32:56.895" v="7" actId="14100"/>
          <ac:picMkLst>
            <pc:docMk/>
            <pc:sldMk cId="3365775685" sldId="342"/>
            <ac:picMk id="2" creationId="{B0B70226-0703-42E3-936C-13331241D070}"/>
          </ac:picMkLst>
        </pc:picChg>
      </pc:sldChg>
      <pc:sldChg chg="delSp modSp">
        <pc:chgData name=" " userId="cebcdd3f-733e-4af1-b963-9742717e494c" providerId="ADAL" clId="{0CEC2A6B-FBE0-4655-A9BD-E5F5393AF2C2}" dt="2021-07-14T05:33:06.604" v="10" actId="1076"/>
        <pc:sldMkLst>
          <pc:docMk/>
          <pc:sldMk cId="2276860104" sldId="343"/>
        </pc:sldMkLst>
        <pc:spChg chg="del">
          <ac:chgData name=" " userId="cebcdd3f-733e-4af1-b963-9742717e494c" providerId="ADAL" clId="{0CEC2A6B-FBE0-4655-A9BD-E5F5393AF2C2}" dt="2021-07-14T05:33:04.411" v="9" actId="478"/>
          <ac:spMkLst>
            <pc:docMk/>
            <pc:sldMk cId="2276860104" sldId="343"/>
            <ac:spMk id="4" creationId="{CBF3904E-F91F-40CE-A5CD-F9422A8DEA95}"/>
          </ac:spMkLst>
        </pc:spChg>
        <pc:picChg chg="mod">
          <ac:chgData name=" " userId="cebcdd3f-733e-4af1-b963-9742717e494c" providerId="ADAL" clId="{0CEC2A6B-FBE0-4655-A9BD-E5F5393AF2C2}" dt="2021-07-14T05:33:06.604" v="10" actId="1076"/>
          <ac:picMkLst>
            <pc:docMk/>
            <pc:sldMk cId="2276860104" sldId="343"/>
            <ac:picMk id="3" creationId="{AA29AA2C-C3F3-4168-BC2F-219C9B0F1D65}"/>
          </ac:picMkLst>
        </pc:picChg>
      </pc:sldChg>
      <pc:sldChg chg="modSp">
        <pc:chgData name=" " userId="cebcdd3f-733e-4af1-b963-9742717e494c" providerId="ADAL" clId="{0CEC2A6B-FBE0-4655-A9BD-E5F5393AF2C2}" dt="2021-07-14T05:33:36.541" v="13" actId="20577"/>
        <pc:sldMkLst>
          <pc:docMk/>
          <pc:sldMk cId="3098624760" sldId="347"/>
        </pc:sldMkLst>
        <pc:spChg chg="mod">
          <ac:chgData name=" " userId="cebcdd3f-733e-4af1-b963-9742717e494c" providerId="ADAL" clId="{0CEC2A6B-FBE0-4655-A9BD-E5F5393AF2C2}" dt="2021-07-14T05:33:36.541" v="13" actId="20577"/>
          <ac:spMkLst>
            <pc:docMk/>
            <pc:sldMk cId="3098624760" sldId="347"/>
            <ac:spMk id="4" creationId="{CBF3904E-F91F-40CE-A5CD-F9422A8DEA95}"/>
          </ac:spMkLst>
        </pc:spChg>
        <pc:picChg chg="mod">
          <ac:chgData name=" " userId="cebcdd3f-733e-4af1-b963-9742717e494c" providerId="ADAL" clId="{0CEC2A6B-FBE0-4655-A9BD-E5F5393AF2C2}" dt="2021-07-14T05:33:32.291" v="12" actId="1076"/>
          <ac:picMkLst>
            <pc:docMk/>
            <pc:sldMk cId="3098624760" sldId="347"/>
            <ac:picMk id="2" creationId="{7897DA51-9741-4639-91E0-89A76BE42154}"/>
          </ac:picMkLst>
        </pc:picChg>
      </pc:sldChg>
    </pc:docChg>
  </pc:docChgLst>
  <pc:docChgLst>
    <pc:chgData name="박동규" userId="cebcdd3f-733e-4af1-b963-9742717e494c" providerId="ADAL" clId="{5321E07A-316C-4043-A050-38473BC9ED9D}"/>
    <pc:docChg chg="undo custSel addSld delSld modSld sldOrd modMainMaster">
      <pc:chgData name="박동규" userId="cebcdd3f-733e-4af1-b963-9742717e494c" providerId="ADAL" clId="{5321E07A-316C-4043-A050-38473BC9ED9D}" dt="2021-07-14T02:10:25.639" v="1302" actId="207"/>
      <pc:docMkLst>
        <pc:docMk/>
      </pc:docMkLst>
      <pc:sldChg chg="modSp">
        <pc:chgData name="박동규" userId="cebcdd3f-733e-4af1-b963-9742717e494c" providerId="ADAL" clId="{5321E07A-316C-4043-A050-38473BC9ED9D}" dt="2021-07-14T02:08:51.199" v="1286" actId="207"/>
        <pc:sldMkLst>
          <pc:docMk/>
          <pc:sldMk cId="3620160249" sldId="300"/>
        </pc:sldMkLst>
        <pc:spChg chg="mod">
          <ac:chgData name="박동규" userId="cebcdd3f-733e-4af1-b963-9742717e494c" providerId="ADAL" clId="{5321E07A-316C-4043-A050-38473BC9ED9D}" dt="2021-07-14T02:08:51.199" v="1286" actId="207"/>
          <ac:spMkLst>
            <pc:docMk/>
            <pc:sldMk cId="3620160249" sldId="300"/>
            <ac:spMk id="3" creationId="{00000000-0000-0000-0000-000000000000}"/>
          </ac:spMkLst>
        </pc:spChg>
      </pc:sldChg>
      <pc:sldChg chg="addSp modSp">
        <pc:chgData name="박동규" userId="cebcdd3f-733e-4af1-b963-9742717e494c" providerId="ADAL" clId="{5321E07A-316C-4043-A050-38473BC9ED9D}" dt="2021-07-01T01:31:35.672" v="26" actId="207"/>
        <pc:sldMkLst>
          <pc:docMk/>
          <pc:sldMk cId="1189842585" sldId="315"/>
        </pc:sldMkLst>
        <pc:spChg chg="mod">
          <ac:chgData name="박동규" userId="cebcdd3f-733e-4af1-b963-9742717e494c" providerId="ADAL" clId="{5321E07A-316C-4043-A050-38473BC9ED9D}" dt="2021-07-01T01:31:35.672" v="26" actId="207"/>
          <ac:spMkLst>
            <pc:docMk/>
            <pc:sldMk cId="1189842585" sldId="315"/>
            <ac:spMk id="3" creationId="{00000000-0000-0000-0000-000000000000}"/>
          </ac:spMkLst>
        </pc:spChg>
        <pc:picChg chg="add mod">
          <ac:chgData name="박동규" userId="cebcdd3f-733e-4af1-b963-9742717e494c" providerId="ADAL" clId="{5321E07A-316C-4043-A050-38473BC9ED9D}" dt="2021-07-01T01:29:41.696" v="13" actId="1076"/>
          <ac:picMkLst>
            <pc:docMk/>
            <pc:sldMk cId="1189842585" sldId="315"/>
            <ac:picMk id="4" creationId="{F77B91B6-F89E-4C69-908E-7064FDD72EC3}"/>
          </ac:picMkLst>
        </pc:picChg>
      </pc:sldChg>
      <pc:sldChg chg="modSp">
        <pc:chgData name="박동규" userId="cebcdd3f-733e-4af1-b963-9742717e494c" providerId="ADAL" clId="{5321E07A-316C-4043-A050-38473BC9ED9D}" dt="2021-07-01T01:44:08.585" v="100" actId="20577"/>
        <pc:sldMkLst>
          <pc:docMk/>
          <pc:sldMk cId="388287872" sldId="316"/>
        </pc:sldMkLst>
        <pc:spChg chg="mod">
          <ac:chgData name="박동규" userId="cebcdd3f-733e-4af1-b963-9742717e494c" providerId="ADAL" clId="{5321E07A-316C-4043-A050-38473BC9ED9D}" dt="2021-07-01T01:44:08.585" v="100" actId="20577"/>
          <ac:spMkLst>
            <pc:docMk/>
            <pc:sldMk cId="388287872" sldId="316"/>
            <ac:spMk id="3" creationId="{00000000-0000-0000-0000-000000000000}"/>
          </ac:spMkLst>
        </pc:spChg>
      </pc:sldChg>
      <pc:sldChg chg="addSp modSp">
        <pc:chgData name="박동규" userId="cebcdd3f-733e-4af1-b963-9742717e494c" providerId="ADAL" clId="{5321E07A-316C-4043-A050-38473BC9ED9D}" dt="2021-07-01T01:51:42.185" v="156" actId="1076"/>
        <pc:sldMkLst>
          <pc:docMk/>
          <pc:sldMk cId="250103646" sldId="317"/>
        </pc:sldMkLst>
        <pc:spChg chg="mod">
          <ac:chgData name="박동규" userId="cebcdd3f-733e-4af1-b963-9742717e494c" providerId="ADAL" clId="{5321E07A-316C-4043-A050-38473BC9ED9D}" dt="2021-07-01T01:51:24.117" v="154" actId="20577"/>
          <ac:spMkLst>
            <pc:docMk/>
            <pc:sldMk cId="250103646" sldId="317"/>
            <ac:spMk id="3" creationId="{00000000-0000-0000-0000-000000000000}"/>
          </ac:spMkLst>
        </pc:spChg>
        <pc:picChg chg="add mod">
          <ac:chgData name="박동규" userId="cebcdd3f-733e-4af1-b963-9742717e494c" providerId="ADAL" clId="{5321E07A-316C-4043-A050-38473BC9ED9D}" dt="2021-07-01T01:51:42.185" v="156" actId="1076"/>
          <ac:picMkLst>
            <pc:docMk/>
            <pc:sldMk cId="250103646" sldId="317"/>
            <ac:picMk id="4" creationId="{C3838C01-5A97-492B-9585-2EE24C937DF9}"/>
          </ac:picMkLst>
        </pc:picChg>
      </pc:sldChg>
      <pc:sldChg chg="addSp modSp">
        <pc:chgData name="박동규" userId="cebcdd3f-733e-4af1-b963-9742717e494c" providerId="ADAL" clId="{5321E07A-316C-4043-A050-38473BC9ED9D}" dt="2021-07-01T01:59:21.313" v="280" actId="1076"/>
        <pc:sldMkLst>
          <pc:docMk/>
          <pc:sldMk cId="3218931236" sldId="318"/>
        </pc:sldMkLst>
        <pc:spChg chg="mod">
          <ac:chgData name="박동규" userId="cebcdd3f-733e-4af1-b963-9742717e494c" providerId="ADAL" clId="{5321E07A-316C-4043-A050-38473BC9ED9D}" dt="2021-07-01T01:59:11.250" v="278" actId="207"/>
          <ac:spMkLst>
            <pc:docMk/>
            <pc:sldMk cId="3218931236" sldId="318"/>
            <ac:spMk id="3" creationId="{00000000-0000-0000-0000-000000000000}"/>
          </ac:spMkLst>
        </pc:spChg>
        <pc:picChg chg="add mod">
          <ac:chgData name="박동규" userId="cebcdd3f-733e-4af1-b963-9742717e494c" providerId="ADAL" clId="{5321E07A-316C-4043-A050-38473BC9ED9D}" dt="2021-07-01T01:59:21.313" v="280" actId="1076"/>
          <ac:picMkLst>
            <pc:docMk/>
            <pc:sldMk cId="3218931236" sldId="318"/>
            <ac:picMk id="4" creationId="{C2989612-A6ED-4782-B0C5-D1720BD0CB84}"/>
          </ac:picMkLst>
        </pc:picChg>
      </pc:sldChg>
      <pc:sldChg chg="modSp">
        <pc:chgData name="박동규" userId="cebcdd3f-733e-4af1-b963-9742717e494c" providerId="ADAL" clId="{5321E07A-316C-4043-A050-38473BC9ED9D}" dt="2021-07-01T02:04:44.290" v="301" actId="207"/>
        <pc:sldMkLst>
          <pc:docMk/>
          <pc:sldMk cId="3955777295" sldId="319"/>
        </pc:sldMkLst>
        <pc:spChg chg="mod">
          <ac:chgData name="박동규" userId="cebcdd3f-733e-4af1-b963-9742717e494c" providerId="ADAL" clId="{5321E07A-316C-4043-A050-38473BC9ED9D}" dt="2021-07-01T02:04:44.290" v="301" actId="207"/>
          <ac:spMkLst>
            <pc:docMk/>
            <pc:sldMk cId="3955777295" sldId="319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5321E07A-316C-4043-A050-38473BC9ED9D}" dt="2021-07-01T02:33:55.816" v="428" actId="20577"/>
        <pc:sldMkLst>
          <pc:docMk/>
          <pc:sldMk cId="1926335313" sldId="320"/>
        </pc:sldMkLst>
        <pc:spChg chg="mod">
          <ac:chgData name="박동규" userId="cebcdd3f-733e-4af1-b963-9742717e494c" providerId="ADAL" clId="{5321E07A-316C-4043-A050-38473BC9ED9D}" dt="2021-07-01T02:33:55.816" v="428" actId="20577"/>
          <ac:spMkLst>
            <pc:docMk/>
            <pc:sldMk cId="1926335313" sldId="320"/>
            <ac:spMk id="3" creationId="{00000000-0000-0000-0000-000000000000}"/>
          </ac:spMkLst>
        </pc:spChg>
      </pc:sldChg>
      <pc:sldChg chg="addSp modSp">
        <pc:chgData name="박동규" userId="cebcdd3f-733e-4af1-b963-9742717e494c" providerId="ADAL" clId="{5321E07A-316C-4043-A050-38473BC9ED9D}" dt="2021-07-01T04:07:17.579" v="464" actId="1076"/>
        <pc:sldMkLst>
          <pc:docMk/>
          <pc:sldMk cId="1592216319" sldId="321"/>
        </pc:sldMkLst>
        <pc:spChg chg="mod">
          <ac:chgData name="박동규" userId="cebcdd3f-733e-4af1-b963-9742717e494c" providerId="ADAL" clId="{5321E07A-316C-4043-A050-38473BC9ED9D}" dt="2021-07-01T04:07:08.235" v="462" actId="20577"/>
          <ac:spMkLst>
            <pc:docMk/>
            <pc:sldMk cId="1592216319" sldId="321"/>
            <ac:spMk id="3" creationId="{00000000-0000-0000-0000-000000000000}"/>
          </ac:spMkLst>
        </pc:spChg>
        <pc:picChg chg="add mod">
          <ac:chgData name="박동규" userId="cebcdd3f-733e-4af1-b963-9742717e494c" providerId="ADAL" clId="{5321E07A-316C-4043-A050-38473BC9ED9D}" dt="2021-07-01T04:07:17.579" v="464" actId="1076"/>
          <ac:picMkLst>
            <pc:docMk/>
            <pc:sldMk cId="1592216319" sldId="321"/>
            <ac:picMk id="4" creationId="{2A9D0A9E-A738-41B4-8D8A-820B2FE5090C}"/>
          </ac:picMkLst>
        </pc:picChg>
      </pc:sldChg>
      <pc:sldChg chg="addSp modSp">
        <pc:chgData name="박동규" userId="cebcdd3f-733e-4af1-b963-9742717e494c" providerId="ADAL" clId="{5321E07A-316C-4043-A050-38473BC9ED9D}" dt="2021-07-01T04:18:23.523" v="699" actId="1076"/>
        <pc:sldMkLst>
          <pc:docMk/>
          <pc:sldMk cId="769671936" sldId="322"/>
        </pc:sldMkLst>
        <pc:spChg chg="mod">
          <ac:chgData name="박동규" userId="cebcdd3f-733e-4af1-b963-9742717e494c" providerId="ADAL" clId="{5321E07A-316C-4043-A050-38473BC9ED9D}" dt="2021-07-01T04:18:10.065" v="696" actId="20577"/>
          <ac:spMkLst>
            <pc:docMk/>
            <pc:sldMk cId="769671936" sldId="322"/>
            <ac:spMk id="3" creationId="{00000000-0000-0000-0000-000000000000}"/>
          </ac:spMkLst>
        </pc:spChg>
        <pc:picChg chg="add mod">
          <ac:chgData name="박동규" userId="cebcdd3f-733e-4af1-b963-9742717e494c" providerId="ADAL" clId="{5321E07A-316C-4043-A050-38473BC9ED9D}" dt="2021-07-01T04:18:23.523" v="699" actId="1076"/>
          <ac:picMkLst>
            <pc:docMk/>
            <pc:sldMk cId="769671936" sldId="322"/>
            <ac:picMk id="4" creationId="{A2601546-FC8E-4E99-AEC4-6125DB285476}"/>
          </ac:picMkLst>
        </pc:picChg>
      </pc:sldChg>
      <pc:sldChg chg="addSp modSp">
        <pc:chgData name="박동규" userId="cebcdd3f-733e-4af1-b963-9742717e494c" providerId="ADAL" clId="{5321E07A-316C-4043-A050-38473BC9ED9D}" dt="2021-07-01T04:26:44.667" v="744" actId="1076"/>
        <pc:sldMkLst>
          <pc:docMk/>
          <pc:sldMk cId="131098512" sldId="323"/>
        </pc:sldMkLst>
        <pc:spChg chg="mod">
          <ac:chgData name="박동규" userId="cebcdd3f-733e-4af1-b963-9742717e494c" providerId="ADAL" clId="{5321E07A-316C-4043-A050-38473BC9ED9D}" dt="2021-07-01T04:26:06.268" v="741" actId="207"/>
          <ac:spMkLst>
            <pc:docMk/>
            <pc:sldMk cId="131098512" sldId="323"/>
            <ac:spMk id="3" creationId="{00000000-0000-0000-0000-000000000000}"/>
          </ac:spMkLst>
        </pc:spChg>
        <pc:picChg chg="add">
          <ac:chgData name="박동규" userId="cebcdd3f-733e-4af1-b963-9742717e494c" providerId="ADAL" clId="{5321E07A-316C-4043-A050-38473BC9ED9D}" dt="2021-07-01T04:26:25.721" v="742"/>
          <ac:picMkLst>
            <pc:docMk/>
            <pc:sldMk cId="131098512" sldId="323"/>
            <ac:picMk id="4" creationId="{CA5384C1-4E9C-46B4-B8A9-19B628EB7EFB}"/>
          </ac:picMkLst>
        </pc:picChg>
        <pc:picChg chg="add mod">
          <ac:chgData name="박동규" userId="cebcdd3f-733e-4af1-b963-9742717e494c" providerId="ADAL" clId="{5321E07A-316C-4043-A050-38473BC9ED9D}" dt="2021-07-01T04:26:44.667" v="744" actId="1076"/>
          <ac:picMkLst>
            <pc:docMk/>
            <pc:sldMk cId="131098512" sldId="323"/>
            <ac:picMk id="5" creationId="{C4585C74-7ECE-4EA7-8B99-0EDB4587470A}"/>
          </ac:picMkLst>
        </pc:picChg>
      </pc:sldChg>
      <pc:sldChg chg="modSp">
        <pc:chgData name="박동규" userId="cebcdd3f-733e-4af1-b963-9742717e494c" providerId="ADAL" clId="{5321E07A-316C-4043-A050-38473BC9ED9D}" dt="2021-07-01T04:31:22.614" v="799"/>
        <pc:sldMkLst>
          <pc:docMk/>
          <pc:sldMk cId="53254926" sldId="324"/>
        </pc:sldMkLst>
        <pc:spChg chg="mod">
          <ac:chgData name="박동규" userId="cebcdd3f-733e-4af1-b963-9742717e494c" providerId="ADAL" clId="{5321E07A-316C-4043-A050-38473BC9ED9D}" dt="2021-07-01T04:31:22.614" v="799"/>
          <ac:spMkLst>
            <pc:docMk/>
            <pc:sldMk cId="53254926" sldId="324"/>
            <ac:spMk id="3" creationId="{00000000-0000-0000-0000-000000000000}"/>
          </ac:spMkLst>
        </pc:spChg>
      </pc:sldChg>
      <pc:sldChg chg="addSp modSp">
        <pc:chgData name="박동규" userId="cebcdd3f-733e-4af1-b963-9742717e494c" providerId="ADAL" clId="{5321E07A-316C-4043-A050-38473BC9ED9D}" dt="2021-07-01T04:41:14.187" v="997" actId="1076"/>
        <pc:sldMkLst>
          <pc:docMk/>
          <pc:sldMk cId="2065187438" sldId="328"/>
        </pc:sldMkLst>
        <pc:spChg chg="mod">
          <ac:chgData name="박동규" userId="cebcdd3f-733e-4af1-b963-9742717e494c" providerId="ADAL" clId="{5321E07A-316C-4043-A050-38473BC9ED9D}" dt="2021-07-01T04:40:54.544" v="995" actId="20577"/>
          <ac:spMkLst>
            <pc:docMk/>
            <pc:sldMk cId="2065187438" sldId="328"/>
            <ac:spMk id="3" creationId="{00000000-0000-0000-0000-000000000000}"/>
          </ac:spMkLst>
        </pc:spChg>
        <pc:picChg chg="add mod">
          <ac:chgData name="박동규" userId="cebcdd3f-733e-4af1-b963-9742717e494c" providerId="ADAL" clId="{5321E07A-316C-4043-A050-38473BC9ED9D}" dt="2021-07-01T04:41:14.187" v="997" actId="1076"/>
          <ac:picMkLst>
            <pc:docMk/>
            <pc:sldMk cId="2065187438" sldId="328"/>
            <ac:picMk id="4" creationId="{4A03448B-5994-471C-94CD-079154102088}"/>
          </ac:picMkLst>
        </pc:picChg>
      </pc:sldChg>
      <pc:sldChg chg="modSp">
        <pc:chgData name="박동규" userId="cebcdd3f-733e-4af1-b963-9742717e494c" providerId="ADAL" clId="{5321E07A-316C-4043-A050-38473BC9ED9D}" dt="2021-07-01T04:52:09.265" v="1068" actId="20577"/>
        <pc:sldMkLst>
          <pc:docMk/>
          <pc:sldMk cId="2703343390" sldId="329"/>
        </pc:sldMkLst>
        <pc:spChg chg="mod">
          <ac:chgData name="박동규" userId="cebcdd3f-733e-4af1-b963-9742717e494c" providerId="ADAL" clId="{5321E07A-316C-4043-A050-38473BC9ED9D}" dt="2021-07-01T04:52:09.265" v="1068" actId="20577"/>
          <ac:spMkLst>
            <pc:docMk/>
            <pc:sldMk cId="2703343390" sldId="329"/>
            <ac:spMk id="3" creationId="{00000000-0000-0000-0000-000000000000}"/>
          </ac:spMkLst>
        </pc:spChg>
      </pc:sldChg>
      <pc:sldChg chg="addSp modSp">
        <pc:chgData name="박동규" userId="cebcdd3f-733e-4af1-b963-9742717e494c" providerId="ADAL" clId="{5321E07A-316C-4043-A050-38473BC9ED9D}" dt="2021-07-01T05:07:15.300" v="1212" actId="1076"/>
        <pc:sldMkLst>
          <pc:docMk/>
          <pc:sldMk cId="2096222904" sldId="330"/>
        </pc:sldMkLst>
        <pc:spChg chg="mod">
          <ac:chgData name="박동규" userId="cebcdd3f-733e-4af1-b963-9742717e494c" providerId="ADAL" clId="{5321E07A-316C-4043-A050-38473BC9ED9D}" dt="2021-07-01T05:07:02.186" v="1210"/>
          <ac:spMkLst>
            <pc:docMk/>
            <pc:sldMk cId="2096222904" sldId="330"/>
            <ac:spMk id="3" creationId="{00000000-0000-0000-0000-000000000000}"/>
          </ac:spMkLst>
        </pc:spChg>
        <pc:picChg chg="add mod">
          <ac:chgData name="박동규" userId="cebcdd3f-733e-4af1-b963-9742717e494c" providerId="ADAL" clId="{5321E07A-316C-4043-A050-38473BC9ED9D}" dt="2021-07-01T05:07:15.300" v="1212" actId="1076"/>
          <ac:picMkLst>
            <pc:docMk/>
            <pc:sldMk cId="2096222904" sldId="330"/>
            <ac:picMk id="4" creationId="{E6B79651-52AC-41EA-B80E-C86A7F56CA99}"/>
          </ac:picMkLst>
        </pc:picChg>
      </pc:sldChg>
      <pc:sldChg chg="addSp delSp modSp add">
        <pc:chgData name="박동규" userId="cebcdd3f-733e-4af1-b963-9742717e494c" providerId="ADAL" clId="{5321E07A-316C-4043-A050-38473BC9ED9D}" dt="2021-07-01T01:39:51.922" v="54" actId="207"/>
        <pc:sldMkLst>
          <pc:docMk/>
          <pc:sldMk cId="492055864" sldId="340"/>
        </pc:sldMkLst>
        <pc:spChg chg="del">
          <ac:chgData name="박동규" userId="cebcdd3f-733e-4af1-b963-9742717e494c" providerId="ADAL" clId="{5321E07A-316C-4043-A050-38473BC9ED9D}" dt="2021-07-01T01:30:12.856" v="15"/>
          <ac:spMkLst>
            <pc:docMk/>
            <pc:sldMk cId="492055864" sldId="340"/>
            <ac:spMk id="2" creationId="{D03999B2-B829-46F5-8D27-9DFCF5CF0BAD}"/>
          </ac:spMkLst>
        </pc:spChg>
        <pc:spChg chg="del">
          <ac:chgData name="박동규" userId="cebcdd3f-733e-4af1-b963-9742717e494c" providerId="ADAL" clId="{5321E07A-316C-4043-A050-38473BC9ED9D}" dt="2021-07-01T01:30:12.856" v="15"/>
          <ac:spMkLst>
            <pc:docMk/>
            <pc:sldMk cId="492055864" sldId="340"/>
            <ac:spMk id="3" creationId="{63E1BA3E-69F4-4980-8AF5-FD8A1F5A7E28}"/>
          </ac:spMkLst>
        </pc:spChg>
        <pc:spChg chg="add mod">
          <ac:chgData name="박동규" userId="cebcdd3f-733e-4af1-b963-9742717e494c" providerId="ADAL" clId="{5321E07A-316C-4043-A050-38473BC9ED9D}" dt="2021-07-01T01:39:51.922" v="54" actId="207"/>
          <ac:spMkLst>
            <pc:docMk/>
            <pc:sldMk cId="492055864" sldId="340"/>
            <ac:spMk id="4" creationId="{CBF3904E-F91F-40CE-A5CD-F9422A8DEA95}"/>
          </ac:spMkLst>
        </pc:spChg>
        <pc:picChg chg="add mod">
          <ac:chgData name="박동규" userId="cebcdd3f-733e-4af1-b963-9742717e494c" providerId="ADAL" clId="{5321E07A-316C-4043-A050-38473BC9ED9D}" dt="2021-07-01T01:35:02.416" v="39" actId="1076"/>
          <ac:picMkLst>
            <pc:docMk/>
            <pc:sldMk cId="492055864" sldId="340"/>
            <ac:picMk id="5" creationId="{C6E1B1D8-6067-49F0-BEF5-5A304F5B41E9}"/>
          </ac:picMkLst>
        </pc:picChg>
      </pc:sldChg>
      <pc:sldChg chg="addSp delSp modSp add">
        <pc:chgData name="박동규" userId="cebcdd3f-733e-4af1-b963-9742717e494c" providerId="ADAL" clId="{5321E07A-316C-4043-A050-38473BC9ED9D}" dt="2021-07-01T01:41:46.953" v="83" actId="1076"/>
        <pc:sldMkLst>
          <pc:docMk/>
          <pc:sldMk cId="649520154" sldId="341"/>
        </pc:sldMkLst>
        <pc:spChg chg="mod">
          <ac:chgData name="박동규" userId="cebcdd3f-733e-4af1-b963-9742717e494c" providerId="ADAL" clId="{5321E07A-316C-4043-A050-38473BC9ED9D}" dt="2021-07-01T01:40:10.584" v="56" actId="6549"/>
          <ac:spMkLst>
            <pc:docMk/>
            <pc:sldMk cId="649520154" sldId="341"/>
            <ac:spMk id="4" creationId="{CBF3904E-F91F-40CE-A5CD-F9422A8DEA95}"/>
          </ac:spMkLst>
        </pc:spChg>
        <pc:grpChg chg="add del mod">
          <ac:chgData name="박동규" userId="cebcdd3f-733e-4af1-b963-9742717e494c" providerId="ADAL" clId="{5321E07A-316C-4043-A050-38473BC9ED9D}" dt="2021-07-01T01:40:53.349" v="71" actId="478"/>
          <ac:grpSpMkLst>
            <pc:docMk/>
            <pc:sldMk cId="649520154" sldId="341"/>
            <ac:grpSpMk id="8" creationId="{E080AA69-831F-437E-91EE-8C808D562AA5}"/>
          </ac:grpSpMkLst>
        </pc:grpChg>
        <pc:grpChg chg="add mod">
          <ac:chgData name="박동규" userId="cebcdd3f-733e-4af1-b963-9742717e494c" providerId="ADAL" clId="{5321E07A-316C-4043-A050-38473BC9ED9D}" dt="2021-07-01T01:41:46.953" v="83" actId="1076"/>
          <ac:grpSpMkLst>
            <pc:docMk/>
            <pc:sldMk cId="649520154" sldId="341"/>
            <ac:grpSpMk id="12" creationId="{51073861-7DC1-485B-8688-C07011936420}"/>
          </ac:grpSpMkLst>
        </pc:grpChg>
        <pc:picChg chg="add del mod topLvl">
          <ac:chgData name="박동규" userId="cebcdd3f-733e-4af1-b963-9742717e494c" providerId="ADAL" clId="{5321E07A-316C-4043-A050-38473BC9ED9D}" dt="2021-07-01T01:41:21.713" v="77" actId="478"/>
          <ac:picMkLst>
            <pc:docMk/>
            <pc:sldMk cId="649520154" sldId="341"/>
            <ac:picMk id="2" creationId="{85E33F7F-83E0-42CB-91D1-5A5A60DCDA34}"/>
          </ac:picMkLst>
        </pc:picChg>
        <pc:picChg chg="add del">
          <ac:chgData name="박동규" userId="cebcdd3f-733e-4af1-b963-9742717e494c" providerId="ADAL" clId="{5321E07A-316C-4043-A050-38473BC9ED9D}" dt="2021-07-01T01:40:26.911" v="62"/>
          <ac:picMkLst>
            <pc:docMk/>
            <pc:sldMk cId="649520154" sldId="341"/>
            <ac:picMk id="3" creationId="{856274E9-D3E0-4870-BED8-DA6A0191B8CB}"/>
          </ac:picMkLst>
        </pc:picChg>
        <pc:picChg chg="del">
          <ac:chgData name="박동규" userId="cebcdd3f-733e-4af1-b963-9742717e494c" providerId="ADAL" clId="{5321E07A-316C-4043-A050-38473BC9ED9D}" dt="2021-07-01T01:40:11.410" v="57" actId="478"/>
          <ac:picMkLst>
            <pc:docMk/>
            <pc:sldMk cId="649520154" sldId="341"/>
            <ac:picMk id="5" creationId="{C6E1B1D8-6067-49F0-BEF5-5A304F5B41E9}"/>
          </ac:picMkLst>
        </pc:picChg>
        <pc:picChg chg="add del">
          <ac:chgData name="박동규" userId="cebcdd3f-733e-4af1-b963-9742717e494c" providerId="ADAL" clId="{5321E07A-316C-4043-A050-38473BC9ED9D}" dt="2021-07-01T01:40:33.236" v="65"/>
          <ac:picMkLst>
            <pc:docMk/>
            <pc:sldMk cId="649520154" sldId="341"/>
            <ac:picMk id="6" creationId="{2B9A5C53-A61F-44CD-B2DD-F0C1999BE336}"/>
          </ac:picMkLst>
        </pc:picChg>
        <pc:picChg chg="add del mod topLvl">
          <ac:chgData name="박동규" userId="cebcdd3f-733e-4af1-b963-9742717e494c" providerId="ADAL" clId="{5321E07A-316C-4043-A050-38473BC9ED9D}" dt="2021-07-01T01:40:53.349" v="71" actId="478"/>
          <ac:picMkLst>
            <pc:docMk/>
            <pc:sldMk cId="649520154" sldId="341"/>
            <ac:picMk id="7" creationId="{86E72341-5CE6-45C1-B636-30F735E8D48A}"/>
          </ac:picMkLst>
        </pc:picChg>
        <pc:picChg chg="add del mod">
          <ac:chgData name="박동규" userId="cebcdd3f-733e-4af1-b963-9742717e494c" providerId="ADAL" clId="{5321E07A-316C-4043-A050-38473BC9ED9D}" dt="2021-07-01T01:41:07.105" v="74" actId="478"/>
          <ac:picMkLst>
            <pc:docMk/>
            <pc:sldMk cId="649520154" sldId="341"/>
            <ac:picMk id="9" creationId="{474B4E5F-5B70-445D-B896-1FC6768033A5}"/>
          </ac:picMkLst>
        </pc:picChg>
        <pc:picChg chg="add mod">
          <ac:chgData name="박동규" userId="cebcdd3f-733e-4af1-b963-9742717e494c" providerId="ADAL" clId="{5321E07A-316C-4043-A050-38473BC9ED9D}" dt="2021-07-01T01:41:43.790" v="82" actId="164"/>
          <ac:picMkLst>
            <pc:docMk/>
            <pc:sldMk cId="649520154" sldId="341"/>
            <ac:picMk id="10" creationId="{76E8FF2E-9BF0-432B-8DD5-9581DB916180}"/>
          </ac:picMkLst>
        </pc:picChg>
        <pc:picChg chg="add mod">
          <ac:chgData name="박동규" userId="cebcdd3f-733e-4af1-b963-9742717e494c" providerId="ADAL" clId="{5321E07A-316C-4043-A050-38473BC9ED9D}" dt="2021-07-01T01:41:43.790" v="82" actId="164"/>
          <ac:picMkLst>
            <pc:docMk/>
            <pc:sldMk cId="649520154" sldId="341"/>
            <ac:picMk id="11" creationId="{EED58CEF-E7A3-441C-AF95-87ABBE6CE8C7}"/>
          </ac:picMkLst>
        </pc:picChg>
      </pc:sldChg>
      <pc:sldChg chg="addSp delSp modSp add">
        <pc:chgData name="박동규" userId="cebcdd3f-733e-4af1-b963-9742717e494c" providerId="ADAL" clId="{5321E07A-316C-4043-A050-38473BC9ED9D}" dt="2021-07-01T01:42:52.360" v="90" actId="1076"/>
        <pc:sldMkLst>
          <pc:docMk/>
          <pc:sldMk cId="3365775685" sldId="342"/>
        </pc:sldMkLst>
        <pc:spChg chg="mod">
          <ac:chgData name="박동규" userId="cebcdd3f-733e-4af1-b963-9742717e494c" providerId="ADAL" clId="{5321E07A-316C-4043-A050-38473BC9ED9D}" dt="2021-07-01T01:42:04.232" v="86"/>
          <ac:spMkLst>
            <pc:docMk/>
            <pc:sldMk cId="3365775685" sldId="342"/>
            <ac:spMk id="4" creationId="{CBF3904E-F91F-40CE-A5CD-F9422A8DEA95}"/>
          </ac:spMkLst>
        </pc:spChg>
        <pc:grpChg chg="del">
          <ac:chgData name="박동규" userId="cebcdd3f-733e-4af1-b963-9742717e494c" providerId="ADAL" clId="{5321E07A-316C-4043-A050-38473BC9ED9D}" dt="2021-07-01T01:42:03.473" v="85" actId="478"/>
          <ac:grpSpMkLst>
            <pc:docMk/>
            <pc:sldMk cId="3365775685" sldId="342"/>
            <ac:grpSpMk id="12" creationId="{51073861-7DC1-485B-8688-C07011936420}"/>
          </ac:grpSpMkLst>
        </pc:grpChg>
        <pc:picChg chg="add mod">
          <ac:chgData name="박동규" userId="cebcdd3f-733e-4af1-b963-9742717e494c" providerId="ADAL" clId="{5321E07A-316C-4043-A050-38473BC9ED9D}" dt="2021-07-01T01:42:52.360" v="90" actId="1076"/>
          <ac:picMkLst>
            <pc:docMk/>
            <pc:sldMk cId="3365775685" sldId="342"/>
            <ac:picMk id="2" creationId="{B0B70226-0703-42E3-936C-13331241D070}"/>
          </ac:picMkLst>
        </pc:picChg>
      </pc:sldChg>
      <pc:sldChg chg="addSp delSp modSp add">
        <pc:chgData name="박동규" userId="cebcdd3f-733e-4af1-b963-9742717e494c" providerId="ADAL" clId="{5321E07A-316C-4043-A050-38473BC9ED9D}" dt="2021-07-01T01:43:37.945" v="97" actId="1076"/>
        <pc:sldMkLst>
          <pc:docMk/>
          <pc:sldMk cId="2276860104" sldId="343"/>
        </pc:sldMkLst>
        <pc:spChg chg="mod">
          <ac:chgData name="박동규" userId="cebcdd3f-733e-4af1-b963-9742717e494c" providerId="ADAL" clId="{5321E07A-316C-4043-A050-38473BC9ED9D}" dt="2021-07-01T01:43:26.890" v="96" actId="20577"/>
          <ac:spMkLst>
            <pc:docMk/>
            <pc:sldMk cId="2276860104" sldId="343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1:43:02.076" v="92" actId="478"/>
          <ac:picMkLst>
            <pc:docMk/>
            <pc:sldMk cId="2276860104" sldId="343"/>
            <ac:picMk id="2" creationId="{B0B70226-0703-42E3-936C-13331241D070}"/>
          </ac:picMkLst>
        </pc:picChg>
        <pc:picChg chg="add mod">
          <ac:chgData name="박동규" userId="cebcdd3f-733e-4af1-b963-9742717e494c" providerId="ADAL" clId="{5321E07A-316C-4043-A050-38473BC9ED9D}" dt="2021-07-01T01:43:37.945" v="97" actId="1076"/>
          <ac:picMkLst>
            <pc:docMk/>
            <pc:sldMk cId="2276860104" sldId="343"/>
            <ac:picMk id="3" creationId="{AA29AA2C-C3F3-4168-BC2F-219C9B0F1D65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1:47:33.457" v="128" actId="1076"/>
        <pc:sldMkLst>
          <pc:docMk/>
          <pc:sldMk cId="2076701973" sldId="344"/>
        </pc:sldMkLst>
        <pc:spChg chg="mod">
          <ac:chgData name="박동규" userId="cebcdd3f-733e-4af1-b963-9742717e494c" providerId="ADAL" clId="{5321E07A-316C-4043-A050-38473BC9ED9D}" dt="2021-07-01T01:47:15.834" v="126" actId="207"/>
          <ac:spMkLst>
            <pc:docMk/>
            <pc:sldMk cId="2076701973" sldId="344"/>
            <ac:spMk id="4" creationId="{CBF3904E-F91F-40CE-A5CD-F9422A8DEA95}"/>
          </ac:spMkLst>
        </pc:spChg>
        <pc:picChg chg="add mod">
          <ac:chgData name="박동규" userId="cebcdd3f-733e-4af1-b963-9742717e494c" providerId="ADAL" clId="{5321E07A-316C-4043-A050-38473BC9ED9D}" dt="2021-07-01T01:46:51.784" v="117" actId="1076"/>
          <ac:picMkLst>
            <pc:docMk/>
            <pc:sldMk cId="2076701973" sldId="344"/>
            <ac:picMk id="2" creationId="{02C0E5C4-D825-4055-B079-9A61E8768C80}"/>
          </ac:picMkLst>
        </pc:picChg>
        <pc:picChg chg="del">
          <ac:chgData name="박동규" userId="cebcdd3f-733e-4af1-b963-9742717e494c" providerId="ADAL" clId="{5321E07A-316C-4043-A050-38473BC9ED9D}" dt="2021-07-01T01:45:17.326" v="103" actId="478"/>
          <ac:picMkLst>
            <pc:docMk/>
            <pc:sldMk cId="2076701973" sldId="344"/>
            <ac:picMk id="3" creationId="{AA29AA2C-C3F3-4168-BC2F-219C9B0F1D65}"/>
          </ac:picMkLst>
        </pc:picChg>
        <pc:picChg chg="add mod">
          <ac:chgData name="박동규" userId="cebcdd3f-733e-4af1-b963-9742717e494c" providerId="ADAL" clId="{5321E07A-316C-4043-A050-38473BC9ED9D}" dt="2021-07-01T01:47:33.457" v="128" actId="1076"/>
          <ac:picMkLst>
            <pc:docMk/>
            <pc:sldMk cId="2076701973" sldId="344"/>
            <ac:picMk id="5" creationId="{0D602460-09E8-4EDF-BD00-FDBAB932D79C}"/>
          </ac:picMkLst>
        </pc:picChg>
      </pc:sldChg>
      <pc:sldChg chg="addSp delSp modSp add">
        <pc:chgData name="박동규" userId="cebcdd3f-733e-4af1-b963-9742717e494c" providerId="ADAL" clId="{5321E07A-316C-4043-A050-38473BC9ED9D}" dt="2021-07-01T01:50:14.354" v="143"/>
        <pc:sldMkLst>
          <pc:docMk/>
          <pc:sldMk cId="3600791553" sldId="345"/>
        </pc:sldMkLst>
        <pc:spChg chg="mod">
          <ac:chgData name="박동규" userId="cebcdd3f-733e-4af1-b963-9742717e494c" providerId="ADAL" clId="{5321E07A-316C-4043-A050-38473BC9ED9D}" dt="2021-07-01T01:50:14.354" v="143"/>
          <ac:spMkLst>
            <pc:docMk/>
            <pc:sldMk cId="3600791553" sldId="345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1:48:35.124" v="132" actId="478"/>
          <ac:picMkLst>
            <pc:docMk/>
            <pc:sldMk cId="3600791553" sldId="345"/>
            <ac:picMk id="2" creationId="{02C0E5C4-D825-4055-B079-9A61E8768C80}"/>
          </ac:picMkLst>
        </pc:picChg>
        <pc:picChg chg="add mod">
          <ac:chgData name="박동규" userId="cebcdd3f-733e-4af1-b963-9742717e494c" providerId="ADAL" clId="{5321E07A-316C-4043-A050-38473BC9ED9D}" dt="2021-07-01T01:49:40.584" v="138" actId="1076"/>
          <ac:picMkLst>
            <pc:docMk/>
            <pc:sldMk cId="3600791553" sldId="345"/>
            <ac:picMk id="3" creationId="{231B0D1F-0E54-4EFA-B601-C73D500A31E0}"/>
          </ac:picMkLst>
        </pc:picChg>
        <pc:picChg chg="del">
          <ac:chgData name="박동규" userId="cebcdd3f-733e-4af1-b963-9742717e494c" providerId="ADAL" clId="{5321E07A-316C-4043-A050-38473BC9ED9D}" dt="2021-07-01T01:48:32.470" v="130" actId="478"/>
          <ac:picMkLst>
            <pc:docMk/>
            <pc:sldMk cId="3600791553" sldId="345"/>
            <ac:picMk id="5" creationId="{0D602460-09E8-4EDF-BD00-FDBAB932D79C}"/>
          </ac:picMkLst>
        </pc:picChg>
      </pc:sldChg>
      <pc:sldChg chg="delSp modSp add ord">
        <pc:chgData name="박동규" userId="cebcdd3f-733e-4af1-b963-9742717e494c" providerId="ADAL" clId="{5321E07A-316C-4043-A050-38473BC9ED9D}" dt="2021-07-01T01:55:03.144" v="177" actId="20577"/>
        <pc:sldMkLst>
          <pc:docMk/>
          <pc:sldMk cId="1714311225" sldId="346"/>
        </pc:sldMkLst>
        <pc:spChg chg="mod">
          <ac:chgData name="박동규" userId="cebcdd3f-733e-4af1-b963-9742717e494c" providerId="ADAL" clId="{5321E07A-316C-4043-A050-38473BC9ED9D}" dt="2021-07-01T01:55:03.144" v="177" actId="20577"/>
          <ac:spMkLst>
            <pc:docMk/>
            <pc:sldMk cId="1714311225" sldId="346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1:52:30.275" v="160" actId="478"/>
          <ac:picMkLst>
            <pc:docMk/>
            <pc:sldMk cId="1714311225" sldId="346"/>
            <ac:picMk id="3" creationId="{231B0D1F-0E54-4EFA-B601-C73D500A31E0}"/>
          </ac:picMkLst>
        </pc:picChg>
      </pc:sldChg>
      <pc:sldChg chg="addSp modSp add">
        <pc:chgData name="박동규" userId="cebcdd3f-733e-4af1-b963-9742717e494c" providerId="ADAL" clId="{5321E07A-316C-4043-A050-38473BC9ED9D}" dt="2021-07-01T01:57:44.065" v="268"/>
        <pc:sldMkLst>
          <pc:docMk/>
          <pc:sldMk cId="3098624760" sldId="347"/>
        </pc:sldMkLst>
        <pc:spChg chg="mod">
          <ac:chgData name="박동규" userId="cebcdd3f-733e-4af1-b963-9742717e494c" providerId="ADAL" clId="{5321E07A-316C-4043-A050-38473BC9ED9D}" dt="2021-07-01T01:57:44.065" v="268"/>
          <ac:spMkLst>
            <pc:docMk/>
            <pc:sldMk cId="3098624760" sldId="347"/>
            <ac:spMk id="4" creationId="{CBF3904E-F91F-40CE-A5CD-F9422A8DEA95}"/>
          </ac:spMkLst>
        </pc:spChg>
        <pc:picChg chg="add">
          <ac:chgData name="박동규" userId="cebcdd3f-733e-4af1-b963-9742717e494c" providerId="ADAL" clId="{5321E07A-316C-4043-A050-38473BC9ED9D}" dt="2021-07-01T01:56:48.650" v="236"/>
          <ac:picMkLst>
            <pc:docMk/>
            <pc:sldMk cId="3098624760" sldId="347"/>
            <ac:picMk id="2" creationId="{7897DA51-9741-4639-91E0-89A76BE42154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2:01:50.183" v="287"/>
        <pc:sldMkLst>
          <pc:docMk/>
          <pc:sldMk cId="3279220693" sldId="348"/>
        </pc:sldMkLst>
        <pc:spChg chg="mod">
          <ac:chgData name="박동규" userId="cebcdd3f-733e-4af1-b963-9742717e494c" providerId="ADAL" clId="{5321E07A-316C-4043-A050-38473BC9ED9D}" dt="2021-07-01T02:00:53.042" v="286" actId="207"/>
          <ac:spMkLst>
            <pc:docMk/>
            <pc:sldMk cId="3279220693" sldId="348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2:00:42.981" v="283" actId="478"/>
          <ac:picMkLst>
            <pc:docMk/>
            <pc:sldMk cId="3279220693" sldId="348"/>
            <ac:picMk id="2" creationId="{7897DA51-9741-4639-91E0-89A76BE42154}"/>
          </ac:picMkLst>
        </pc:picChg>
        <pc:picChg chg="add">
          <ac:chgData name="박동규" userId="cebcdd3f-733e-4af1-b963-9742717e494c" providerId="ADAL" clId="{5321E07A-316C-4043-A050-38473BC9ED9D}" dt="2021-07-01T02:01:50.183" v="287"/>
          <ac:picMkLst>
            <pc:docMk/>
            <pc:sldMk cId="3279220693" sldId="348"/>
            <ac:picMk id="3" creationId="{8D6398FB-78AC-44F7-A4EE-8DB3C5AD4D67}"/>
          </ac:picMkLst>
        </pc:picChg>
      </pc:sldChg>
      <pc:sldChg chg="addSp delSp modSp add">
        <pc:chgData name="박동규" userId="cebcdd3f-733e-4af1-b963-9742717e494c" providerId="ADAL" clId="{5321E07A-316C-4043-A050-38473BC9ED9D}" dt="2021-07-01T02:05:03.869" v="305" actId="20577"/>
        <pc:sldMkLst>
          <pc:docMk/>
          <pc:sldMk cId="3938890685" sldId="349"/>
        </pc:sldMkLst>
        <pc:spChg chg="mod">
          <ac:chgData name="박동규" userId="cebcdd3f-733e-4af1-b963-9742717e494c" providerId="ADAL" clId="{5321E07A-316C-4043-A050-38473BC9ED9D}" dt="2021-07-01T02:05:03.869" v="305" actId="20577"/>
          <ac:spMkLst>
            <pc:docMk/>
            <pc:sldMk cId="3938890685" sldId="349"/>
            <ac:spMk id="4" creationId="{CBF3904E-F91F-40CE-A5CD-F9422A8DEA95}"/>
          </ac:spMkLst>
        </pc:spChg>
        <pc:picChg chg="add mod">
          <ac:chgData name="박동규" userId="cebcdd3f-733e-4af1-b963-9742717e494c" providerId="ADAL" clId="{5321E07A-316C-4043-A050-38473BC9ED9D}" dt="2021-07-01T02:03:35.193" v="297" actId="1076"/>
          <ac:picMkLst>
            <pc:docMk/>
            <pc:sldMk cId="3938890685" sldId="349"/>
            <ac:picMk id="2" creationId="{26375CD7-085A-426D-B22C-63F763748215}"/>
          </ac:picMkLst>
        </pc:picChg>
        <pc:picChg chg="del">
          <ac:chgData name="박동규" userId="cebcdd3f-733e-4af1-b963-9742717e494c" providerId="ADAL" clId="{5321E07A-316C-4043-A050-38473BC9ED9D}" dt="2021-07-01T02:02:43.703" v="289" actId="478"/>
          <ac:picMkLst>
            <pc:docMk/>
            <pc:sldMk cId="3938890685" sldId="349"/>
            <ac:picMk id="3" creationId="{8D6398FB-78AC-44F7-A4EE-8DB3C5AD4D67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2:09:47.717" v="365" actId="20577"/>
        <pc:sldMkLst>
          <pc:docMk/>
          <pc:sldMk cId="2946541958" sldId="350"/>
        </pc:sldMkLst>
        <pc:spChg chg="mod">
          <ac:chgData name="박동규" userId="cebcdd3f-733e-4af1-b963-9742717e494c" providerId="ADAL" clId="{5321E07A-316C-4043-A050-38473BC9ED9D}" dt="2021-07-01T02:09:47.717" v="365" actId="20577"/>
          <ac:spMkLst>
            <pc:docMk/>
            <pc:sldMk cId="2946541958" sldId="350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2:04:53.048" v="304" actId="478"/>
          <ac:picMkLst>
            <pc:docMk/>
            <pc:sldMk cId="2946541958" sldId="350"/>
            <ac:picMk id="2" creationId="{26375CD7-085A-426D-B22C-63F763748215}"/>
          </ac:picMkLst>
        </pc:picChg>
        <pc:picChg chg="add mod">
          <ac:chgData name="박동규" userId="cebcdd3f-733e-4af1-b963-9742717e494c" providerId="ADAL" clId="{5321E07A-316C-4043-A050-38473BC9ED9D}" dt="2021-07-01T02:09:20.658" v="357" actId="1076"/>
          <ac:picMkLst>
            <pc:docMk/>
            <pc:sldMk cId="2946541958" sldId="350"/>
            <ac:picMk id="3" creationId="{C6B0B0E2-A764-4851-B6F8-5A1183B1C334}"/>
          </ac:picMkLst>
        </pc:picChg>
      </pc:sldChg>
      <pc:sldChg chg="addSp delSp modSp add">
        <pc:chgData name="박동규" userId="cebcdd3f-733e-4af1-b963-9742717e494c" providerId="ADAL" clId="{5321E07A-316C-4043-A050-38473BC9ED9D}" dt="2021-07-01T02:11:26.784" v="384" actId="1076"/>
        <pc:sldMkLst>
          <pc:docMk/>
          <pc:sldMk cId="1217211770" sldId="351"/>
        </pc:sldMkLst>
        <pc:spChg chg="mod">
          <ac:chgData name="박동규" userId="cebcdd3f-733e-4af1-b963-9742717e494c" providerId="ADAL" clId="{5321E07A-316C-4043-A050-38473BC9ED9D}" dt="2021-07-01T02:10:42.983" v="377"/>
          <ac:spMkLst>
            <pc:docMk/>
            <pc:sldMk cId="1217211770" sldId="351"/>
            <ac:spMk id="4" creationId="{CBF3904E-F91F-40CE-A5CD-F9422A8DEA95}"/>
          </ac:spMkLst>
        </pc:spChg>
        <pc:picChg chg="add mod">
          <ac:chgData name="박동규" userId="cebcdd3f-733e-4af1-b963-9742717e494c" providerId="ADAL" clId="{5321E07A-316C-4043-A050-38473BC9ED9D}" dt="2021-07-01T02:10:46.537" v="378" actId="1076"/>
          <ac:picMkLst>
            <pc:docMk/>
            <pc:sldMk cId="1217211770" sldId="351"/>
            <ac:picMk id="2" creationId="{6BDC2641-CFBC-4D3B-8257-EDD9E87B63B1}"/>
          </ac:picMkLst>
        </pc:picChg>
        <pc:picChg chg="del">
          <ac:chgData name="박동규" userId="cebcdd3f-733e-4af1-b963-9742717e494c" providerId="ADAL" clId="{5321E07A-316C-4043-A050-38473BC9ED9D}" dt="2021-07-01T02:10:10.321" v="368" actId="478"/>
          <ac:picMkLst>
            <pc:docMk/>
            <pc:sldMk cId="1217211770" sldId="351"/>
            <ac:picMk id="3" creationId="{C6B0B0E2-A764-4851-B6F8-5A1183B1C334}"/>
          </ac:picMkLst>
        </pc:picChg>
        <pc:picChg chg="add mod">
          <ac:chgData name="박동규" userId="cebcdd3f-733e-4af1-b963-9742717e494c" providerId="ADAL" clId="{5321E07A-316C-4043-A050-38473BC9ED9D}" dt="2021-07-01T02:11:10.889" v="382" actId="1076"/>
          <ac:picMkLst>
            <pc:docMk/>
            <pc:sldMk cId="1217211770" sldId="351"/>
            <ac:picMk id="5" creationId="{B10D27EF-087A-40A4-A894-15C2F8C8BAE9}"/>
          </ac:picMkLst>
        </pc:picChg>
        <pc:picChg chg="add mod">
          <ac:chgData name="박동규" userId="cebcdd3f-733e-4af1-b963-9742717e494c" providerId="ADAL" clId="{5321E07A-316C-4043-A050-38473BC9ED9D}" dt="2021-07-01T02:11:26.784" v="384" actId="1076"/>
          <ac:picMkLst>
            <pc:docMk/>
            <pc:sldMk cId="1217211770" sldId="351"/>
            <ac:picMk id="6" creationId="{AA8A8C6F-1C1D-4D66-9991-90620EA19E84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2:33:24.789" v="426" actId="20577"/>
        <pc:sldMkLst>
          <pc:docMk/>
          <pc:sldMk cId="2192891419" sldId="352"/>
        </pc:sldMkLst>
        <pc:spChg chg="mod">
          <ac:chgData name="박동규" userId="cebcdd3f-733e-4af1-b963-9742717e494c" providerId="ADAL" clId="{5321E07A-316C-4043-A050-38473BC9ED9D}" dt="2021-07-01T02:33:24.789" v="426" actId="20577"/>
          <ac:spMkLst>
            <pc:docMk/>
            <pc:sldMk cId="2192891419" sldId="352"/>
            <ac:spMk id="4" creationId="{CBF3904E-F91F-40CE-A5CD-F9422A8DEA95}"/>
          </ac:spMkLst>
        </pc:spChg>
        <pc:picChg chg="add mod">
          <ac:chgData name="박동규" userId="cebcdd3f-733e-4af1-b963-9742717e494c" providerId="ADAL" clId="{5321E07A-316C-4043-A050-38473BC9ED9D}" dt="2021-07-01T02:32:40.058" v="414" actId="1076"/>
          <ac:picMkLst>
            <pc:docMk/>
            <pc:sldMk cId="2192891419" sldId="352"/>
            <ac:picMk id="2" creationId="{73FDAC63-0984-4932-95C7-DA15B16B3882}"/>
          </ac:picMkLst>
        </pc:picChg>
        <pc:picChg chg="del">
          <ac:chgData name="박동규" userId="cebcdd3f-733e-4af1-b963-9742717e494c" providerId="ADAL" clId="{5321E07A-316C-4043-A050-38473BC9ED9D}" dt="2021-07-01T02:11:46.982" v="388" actId="478"/>
          <ac:picMkLst>
            <pc:docMk/>
            <pc:sldMk cId="2192891419" sldId="352"/>
            <ac:picMk id="3" creationId="{C6B0B0E2-A764-4851-B6F8-5A1183B1C334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2:34:45.022" v="435"/>
        <pc:sldMkLst>
          <pc:docMk/>
          <pc:sldMk cId="639870517" sldId="353"/>
        </pc:sldMkLst>
        <pc:spChg chg="mod">
          <ac:chgData name="박동규" userId="cebcdd3f-733e-4af1-b963-9742717e494c" providerId="ADAL" clId="{5321E07A-316C-4043-A050-38473BC9ED9D}" dt="2021-07-01T02:34:34.775" v="432" actId="6549"/>
          <ac:spMkLst>
            <pc:docMk/>
            <pc:sldMk cId="639870517" sldId="353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2:34:35.773" v="434" actId="478"/>
          <ac:picMkLst>
            <pc:docMk/>
            <pc:sldMk cId="639870517" sldId="353"/>
            <ac:picMk id="2" creationId="{6BDC2641-CFBC-4D3B-8257-EDD9E87B63B1}"/>
          </ac:picMkLst>
        </pc:picChg>
        <pc:picChg chg="add">
          <ac:chgData name="박동규" userId="cebcdd3f-733e-4af1-b963-9742717e494c" providerId="ADAL" clId="{5321E07A-316C-4043-A050-38473BC9ED9D}" dt="2021-07-01T02:34:45.022" v="435"/>
          <ac:picMkLst>
            <pc:docMk/>
            <pc:sldMk cId="639870517" sldId="353"/>
            <ac:picMk id="3" creationId="{D12D0F2E-06AA-4A37-AC73-A3520712D3AB}"/>
          </ac:picMkLst>
        </pc:picChg>
        <pc:picChg chg="del">
          <ac:chgData name="박동규" userId="cebcdd3f-733e-4af1-b963-9742717e494c" providerId="ADAL" clId="{5321E07A-316C-4043-A050-38473BC9ED9D}" dt="2021-07-01T02:34:35.474" v="433" actId="478"/>
          <ac:picMkLst>
            <pc:docMk/>
            <pc:sldMk cId="639870517" sldId="353"/>
            <ac:picMk id="5" creationId="{B10D27EF-087A-40A4-A894-15C2F8C8BAE9}"/>
          </ac:picMkLst>
        </pc:picChg>
        <pc:picChg chg="del">
          <ac:chgData name="박동규" userId="cebcdd3f-733e-4af1-b963-9742717e494c" providerId="ADAL" clId="{5321E07A-316C-4043-A050-38473BC9ED9D}" dt="2021-07-01T02:34:33.227" v="431" actId="478"/>
          <ac:picMkLst>
            <pc:docMk/>
            <pc:sldMk cId="639870517" sldId="353"/>
            <ac:picMk id="6" creationId="{AA8A8C6F-1C1D-4D66-9991-90620EA19E84}"/>
          </ac:picMkLst>
        </pc:picChg>
      </pc:sldChg>
      <pc:sldChg chg="addSp delSp modSp add">
        <pc:chgData name="박동규" userId="cebcdd3f-733e-4af1-b963-9742717e494c" providerId="ADAL" clId="{5321E07A-316C-4043-A050-38473BC9ED9D}" dt="2021-07-01T02:35:43.242" v="444"/>
        <pc:sldMkLst>
          <pc:docMk/>
          <pc:sldMk cId="2928652278" sldId="354"/>
        </pc:sldMkLst>
        <pc:spChg chg="mod">
          <ac:chgData name="박동규" userId="cebcdd3f-733e-4af1-b963-9742717e494c" providerId="ADAL" clId="{5321E07A-316C-4043-A050-38473BC9ED9D}" dt="2021-07-01T02:35:15.780" v="441" actId="20577"/>
          <ac:spMkLst>
            <pc:docMk/>
            <pc:sldMk cId="2928652278" sldId="354"/>
            <ac:spMk id="4" creationId="{CBF3904E-F91F-40CE-A5CD-F9422A8DEA95}"/>
          </ac:spMkLst>
        </pc:spChg>
        <pc:picChg chg="add del">
          <ac:chgData name="박동규" userId="cebcdd3f-733e-4af1-b963-9742717e494c" providerId="ADAL" clId="{5321E07A-316C-4043-A050-38473BC9ED9D}" dt="2021-07-01T02:35:42.592" v="443" actId="478"/>
          <ac:picMkLst>
            <pc:docMk/>
            <pc:sldMk cId="2928652278" sldId="354"/>
            <ac:picMk id="2" creationId="{F5F1A029-BD8F-40CD-B8EE-B70B60C05D71}"/>
          </ac:picMkLst>
        </pc:picChg>
        <pc:picChg chg="del">
          <ac:chgData name="박동규" userId="cebcdd3f-733e-4af1-b963-9742717e494c" providerId="ADAL" clId="{5321E07A-316C-4043-A050-38473BC9ED9D}" dt="2021-07-01T02:35:07.591" v="437" actId="478"/>
          <ac:picMkLst>
            <pc:docMk/>
            <pc:sldMk cId="2928652278" sldId="354"/>
            <ac:picMk id="3" creationId="{D12D0F2E-06AA-4A37-AC73-A3520712D3AB}"/>
          </ac:picMkLst>
        </pc:picChg>
        <pc:picChg chg="add">
          <ac:chgData name="박동규" userId="cebcdd3f-733e-4af1-b963-9742717e494c" providerId="ADAL" clId="{5321E07A-316C-4043-A050-38473BC9ED9D}" dt="2021-07-01T02:35:43.242" v="444"/>
          <ac:picMkLst>
            <pc:docMk/>
            <pc:sldMk cId="2928652278" sldId="354"/>
            <ac:picMk id="5" creationId="{EB7A20D5-81DD-4BE9-A31A-B787F94921EB}"/>
          </ac:picMkLst>
        </pc:picChg>
      </pc:sldChg>
      <pc:sldChg chg="addSp delSp modSp add">
        <pc:chgData name="박동규" userId="cebcdd3f-733e-4af1-b963-9742717e494c" providerId="ADAL" clId="{5321E07A-316C-4043-A050-38473BC9ED9D}" dt="2021-07-01T02:37:05.724" v="451"/>
        <pc:sldMkLst>
          <pc:docMk/>
          <pc:sldMk cId="3884601917" sldId="355"/>
        </pc:sldMkLst>
        <pc:spChg chg="mod">
          <ac:chgData name="박동규" userId="cebcdd3f-733e-4af1-b963-9742717e494c" providerId="ADAL" clId="{5321E07A-316C-4043-A050-38473BC9ED9D}" dt="2021-07-01T02:36:55.170" v="450" actId="207"/>
          <ac:spMkLst>
            <pc:docMk/>
            <pc:sldMk cId="3884601917" sldId="355"/>
            <ac:spMk id="4" creationId="{CBF3904E-F91F-40CE-A5CD-F9422A8DEA95}"/>
          </ac:spMkLst>
        </pc:spChg>
        <pc:picChg chg="add">
          <ac:chgData name="박동규" userId="cebcdd3f-733e-4af1-b963-9742717e494c" providerId="ADAL" clId="{5321E07A-316C-4043-A050-38473BC9ED9D}" dt="2021-07-01T02:37:05.724" v="451"/>
          <ac:picMkLst>
            <pc:docMk/>
            <pc:sldMk cId="3884601917" sldId="355"/>
            <ac:picMk id="2" creationId="{A54DEAA5-6B73-4713-BE8D-DEC566DD1B59}"/>
          </ac:picMkLst>
        </pc:picChg>
        <pc:picChg chg="del">
          <ac:chgData name="박동규" userId="cebcdd3f-733e-4af1-b963-9742717e494c" providerId="ADAL" clId="{5321E07A-316C-4043-A050-38473BC9ED9D}" dt="2021-07-01T02:36:39.432" v="446" actId="478"/>
          <ac:picMkLst>
            <pc:docMk/>
            <pc:sldMk cId="3884601917" sldId="355"/>
            <ac:picMk id="5" creationId="{EB7A20D5-81DD-4BE9-A31A-B787F94921EB}"/>
          </ac:picMkLst>
        </pc:picChg>
      </pc:sldChg>
      <pc:sldChg chg="addSp delSp modSp add">
        <pc:chgData name="박동규" userId="cebcdd3f-733e-4af1-b963-9742717e494c" providerId="ADAL" clId="{5321E07A-316C-4043-A050-38473BC9ED9D}" dt="2021-07-01T02:38:31.434" v="460"/>
        <pc:sldMkLst>
          <pc:docMk/>
          <pc:sldMk cId="2639414628" sldId="356"/>
        </pc:sldMkLst>
        <pc:spChg chg="mod">
          <ac:chgData name="박동규" userId="cebcdd3f-733e-4af1-b963-9742717e494c" providerId="ADAL" clId="{5321E07A-316C-4043-A050-38473BC9ED9D}" dt="2021-07-01T02:37:49.307" v="459" actId="20577"/>
          <ac:spMkLst>
            <pc:docMk/>
            <pc:sldMk cId="2639414628" sldId="356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2:37:28.382" v="453" actId="478"/>
          <ac:picMkLst>
            <pc:docMk/>
            <pc:sldMk cId="2639414628" sldId="356"/>
            <ac:picMk id="2" creationId="{A54DEAA5-6B73-4713-BE8D-DEC566DD1B59}"/>
          </ac:picMkLst>
        </pc:picChg>
        <pc:picChg chg="add">
          <ac:chgData name="박동규" userId="cebcdd3f-733e-4af1-b963-9742717e494c" providerId="ADAL" clId="{5321E07A-316C-4043-A050-38473BC9ED9D}" dt="2021-07-01T02:38:31.434" v="460"/>
          <ac:picMkLst>
            <pc:docMk/>
            <pc:sldMk cId="2639414628" sldId="356"/>
            <ac:picMk id="3" creationId="{85B9800E-BF98-48B7-951B-EBB96FA132D7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4:15:44.550" v="674" actId="20577"/>
        <pc:sldMkLst>
          <pc:docMk/>
          <pc:sldMk cId="3134276129" sldId="357"/>
        </pc:sldMkLst>
        <pc:spChg chg="mod">
          <ac:chgData name="박동규" userId="cebcdd3f-733e-4af1-b963-9742717e494c" providerId="ADAL" clId="{5321E07A-316C-4043-A050-38473BC9ED9D}" dt="2021-07-01T04:15:44.550" v="674" actId="20577"/>
          <ac:spMkLst>
            <pc:docMk/>
            <pc:sldMk cId="3134276129" sldId="357"/>
            <ac:spMk id="4" creationId="{CBF3904E-F91F-40CE-A5CD-F9422A8DEA95}"/>
          </ac:spMkLst>
        </pc:spChg>
        <pc:grpChg chg="add mod">
          <ac:chgData name="박동규" userId="cebcdd3f-733e-4af1-b963-9742717e494c" providerId="ADAL" clId="{5321E07A-316C-4043-A050-38473BC9ED9D}" dt="2021-07-01T04:11:46.764" v="498" actId="164"/>
          <ac:grpSpMkLst>
            <pc:docMk/>
            <pc:sldMk cId="3134276129" sldId="357"/>
            <ac:grpSpMk id="9" creationId="{AB52496E-F65C-4C04-BCD2-DA75C8E25A20}"/>
          </ac:grpSpMkLst>
        </pc:grpChg>
        <pc:picChg chg="add mod">
          <ac:chgData name="박동규" userId="cebcdd3f-733e-4af1-b963-9742717e494c" providerId="ADAL" clId="{5321E07A-316C-4043-A050-38473BC9ED9D}" dt="2021-07-01T04:08:24.154" v="472" actId="1076"/>
          <ac:picMkLst>
            <pc:docMk/>
            <pc:sldMk cId="3134276129" sldId="357"/>
            <ac:picMk id="2" creationId="{61919649-579C-4EED-9147-4C6BDE615A3A}"/>
          </ac:picMkLst>
        </pc:picChg>
        <pc:picChg chg="del">
          <ac:chgData name="박동규" userId="cebcdd3f-733e-4af1-b963-9742717e494c" providerId="ADAL" clId="{5321E07A-316C-4043-A050-38473BC9ED9D}" dt="2021-07-01T04:07:46.040" v="467" actId="478"/>
          <ac:picMkLst>
            <pc:docMk/>
            <pc:sldMk cId="3134276129" sldId="357"/>
            <ac:picMk id="3" creationId="{85B9800E-BF98-48B7-951B-EBB96FA132D7}"/>
          </ac:picMkLst>
        </pc:picChg>
        <pc:picChg chg="add del mod">
          <ac:chgData name="박동규" userId="cebcdd3f-733e-4af1-b963-9742717e494c" providerId="ADAL" clId="{5321E07A-316C-4043-A050-38473BC9ED9D}" dt="2021-07-01T04:12:02.918" v="510" actId="478"/>
          <ac:picMkLst>
            <pc:docMk/>
            <pc:sldMk cId="3134276129" sldId="357"/>
            <ac:picMk id="5" creationId="{CED51898-8637-4987-83FC-3DFA53AE1029}"/>
          </ac:picMkLst>
        </pc:picChg>
        <pc:picChg chg="add del mod">
          <ac:chgData name="박동규" userId="cebcdd3f-733e-4af1-b963-9742717e494c" providerId="ADAL" clId="{5321E07A-316C-4043-A050-38473BC9ED9D}" dt="2021-07-01T04:10:42.332" v="486" actId="478"/>
          <ac:picMkLst>
            <pc:docMk/>
            <pc:sldMk cId="3134276129" sldId="357"/>
            <ac:picMk id="6" creationId="{97B19673-F45F-48E4-B74E-894B77A21553}"/>
          </ac:picMkLst>
        </pc:picChg>
        <pc:picChg chg="add del mod">
          <ac:chgData name="박동규" userId="cebcdd3f-733e-4af1-b963-9742717e494c" providerId="ADAL" clId="{5321E07A-316C-4043-A050-38473BC9ED9D}" dt="2021-07-01T04:12:04.398" v="511" actId="478"/>
          <ac:picMkLst>
            <pc:docMk/>
            <pc:sldMk cId="3134276129" sldId="357"/>
            <ac:picMk id="7" creationId="{AE142A58-56DC-4AC2-A6BA-D11C7DBF8B50}"/>
          </ac:picMkLst>
        </pc:picChg>
        <pc:picChg chg="add del mod">
          <ac:chgData name="박동규" userId="cebcdd3f-733e-4af1-b963-9742717e494c" providerId="ADAL" clId="{5321E07A-316C-4043-A050-38473BC9ED9D}" dt="2021-07-01T04:12:05.070" v="512" actId="478"/>
          <ac:picMkLst>
            <pc:docMk/>
            <pc:sldMk cId="3134276129" sldId="357"/>
            <ac:picMk id="8" creationId="{4A2CCE73-A256-498B-AF28-85013AA898A2}"/>
          </ac:picMkLst>
        </pc:picChg>
        <pc:picChg chg="add mod">
          <ac:chgData name="박동규" userId="cebcdd3f-733e-4af1-b963-9742717e494c" providerId="ADAL" clId="{5321E07A-316C-4043-A050-38473BC9ED9D}" dt="2021-07-01T04:15:17.003" v="605" actId="1076"/>
          <ac:picMkLst>
            <pc:docMk/>
            <pc:sldMk cId="3134276129" sldId="357"/>
            <ac:picMk id="10" creationId="{411FCB7B-5939-44CC-BE26-D84E9EBD7ECB}"/>
          </ac:picMkLst>
        </pc:picChg>
        <pc:picChg chg="add mod">
          <ac:chgData name="박동규" userId="cebcdd3f-733e-4af1-b963-9742717e494c" providerId="ADAL" clId="{5321E07A-316C-4043-A050-38473BC9ED9D}" dt="2021-07-01T04:15:21.211" v="606" actId="1076"/>
          <ac:picMkLst>
            <pc:docMk/>
            <pc:sldMk cId="3134276129" sldId="357"/>
            <ac:picMk id="11" creationId="{14384FBE-BFA3-4659-81F1-252F44E2AC97}"/>
          </ac:picMkLst>
        </pc:picChg>
        <pc:picChg chg="add mod">
          <ac:chgData name="박동규" userId="cebcdd3f-733e-4af1-b963-9742717e494c" providerId="ADAL" clId="{5321E07A-316C-4043-A050-38473BC9ED9D}" dt="2021-07-01T04:15:23.178" v="607" actId="1076"/>
          <ac:picMkLst>
            <pc:docMk/>
            <pc:sldMk cId="3134276129" sldId="357"/>
            <ac:picMk id="12" creationId="{D4AF2525-604A-49FD-A923-4D10A6F49237}"/>
          </ac:picMkLst>
        </pc:picChg>
      </pc:sldChg>
      <pc:sldChg chg="addSp delSp modSp add">
        <pc:chgData name="박동규" userId="cebcdd3f-733e-4af1-b963-9742717e494c" providerId="ADAL" clId="{5321E07A-316C-4043-A050-38473BC9ED9D}" dt="2021-07-01T04:16:36.918" v="682"/>
        <pc:sldMkLst>
          <pc:docMk/>
          <pc:sldMk cId="1306288870" sldId="358"/>
        </pc:sldMkLst>
        <pc:spChg chg="mod">
          <ac:chgData name="박동규" userId="cebcdd3f-733e-4af1-b963-9742717e494c" providerId="ADAL" clId="{5321E07A-316C-4043-A050-38473BC9ED9D}" dt="2021-07-01T04:16:28.965" v="681"/>
          <ac:spMkLst>
            <pc:docMk/>
            <pc:sldMk cId="1306288870" sldId="358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4:16:10.117" v="678" actId="478"/>
          <ac:picMkLst>
            <pc:docMk/>
            <pc:sldMk cId="1306288870" sldId="358"/>
            <ac:picMk id="2" creationId="{61919649-579C-4EED-9147-4C6BDE615A3A}"/>
          </ac:picMkLst>
        </pc:picChg>
        <pc:picChg chg="add">
          <ac:chgData name="박동규" userId="cebcdd3f-733e-4af1-b963-9742717e494c" providerId="ADAL" clId="{5321E07A-316C-4043-A050-38473BC9ED9D}" dt="2021-07-01T04:16:36.918" v="682"/>
          <ac:picMkLst>
            <pc:docMk/>
            <pc:sldMk cId="1306288870" sldId="358"/>
            <ac:picMk id="3" creationId="{51A7DBD1-7B69-49E1-AFE1-2DE79CBC518C}"/>
          </ac:picMkLst>
        </pc:picChg>
        <pc:picChg chg="del">
          <ac:chgData name="박동규" userId="cebcdd3f-733e-4af1-b963-9742717e494c" providerId="ADAL" clId="{5321E07A-316C-4043-A050-38473BC9ED9D}" dt="2021-07-01T04:16:09.772" v="677" actId="478"/>
          <ac:picMkLst>
            <pc:docMk/>
            <pc:sldMk cId="1306288870" sldId="358"/>
            <ac:picMk id="10" creationId="{411FCB7B-5939-44CC-BE26-D84E9EBD7ECB}"/>
          </ac:picMkLst>
        </pc:picChg>
        <pc:picChg chg="del">
          <ac:chgData name="박동규" userId="cebcdd3f-733e-4af1-b963-9742717e494c" providerId="ADAL" clId="{5321E07A-316C-4043-A050-38473BC9ED9D}" dt="2021-07-01T04:16:11.088" v="680" actId="478"/>
          <ac:picMkLst>
            <pc:docMk/>
            <pc:sldMk cId="1306288870" sldId="358"/>
            <ac:picMk id="11" creationId="{14384FBE-BFA3-4659-81F1-252F44E2AC97}"/>
          </ac:picMkLst>
        </pc:picChg>
        <pc:picChg chg="del">
          <ac:chgData name="박동규" userId="cebcdd3f-733e-4af1-b963-9742717e494c" providerId="ADAL" clId="{5321E07A-316C-4043-A050-38473BC9ED9D}" dt="2021-07-01T04:16:10.608" v="679" actId="478"/>
          <ac:picMkLst>
            <pc:docMk/>
            <pc:sldMk cId="1306288870" sldId="358"/>
            <ac:picMk id="12" creationId="{D4AF2525-604A-49FD-A923-4D10A6F49237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4:19:32.245" v="705"/>
        <pc:sldMkLst>
          <pc:docMk/>
          <pc:sldMk cId="115700862" sldId="359"/>
        </pc:sldMkLst>
        <pc:spChg chg="mod">
          <ac:chgData name="박동규" userId="cebcdd3f-733e-4af1-b963-9742717e494c" providerId="ADAL" clId="{5321E07A-316C-4043-A050-38473BC9ED9D}" dt="2021-07-01T04:19:10.156" v="704" actId="20577"/>
          <ac:spMkLst>
            <pc:docMk/>
            <pc:sldMk cId="115700862" sldId="359"/>
            <ac:spMk id="4" creationId="{CBF3904E-F91F-40CE-A5CD-F9422A8DEA95}"/>
          </ac:spMkLst>
        </pc:spChg>
        <pc:picChg chg="add">
          <ac:chgData name="박동규" userId="cebcdd3f-733e-4af1-b963-9742717e494c" providerId="ADAL" clId="{5321E07A-316C-4043-A050-38473BC9ED9D}" dt="2021-07-01T04:19:32.245" v="705"/>
          <ac:picMkLst>
            <pc:docMk/>
            <pc:sldMk cId="115700862" sldId="359"/>
            <ac:picMk id="2" creationId="{6484E677-2F9C-4486-8DEC-E91CF9CAC512}"/>
          </ac:picMkLst>
        </pc:picChg>
        <pc:picChg chg="del">
          <ac:chgData name="박동규" userId="cebcdd3f-733e-4af1-b963-9742717e494c" providerId="ADAL" clId="{5321E07A-316C-4043-A050-38473BC9ED9D}" dt="2021-07-01T04:19:04.623" v="702" actId="478"/>
          <ac:picMkLst>
            <pc:docMk/>
            <pc:sldMk cId="115700862" sldId="359"/>
            <ac:picMk id="3" creationId="{51A7DBD1-7B69-49E1-AFE1-2DE79CBC518C}"/>
          </ac:picMkLst>
        </pc:picChg>
      </pc:sldChg>
      <pc:sldChg chg="addSp delSp modSp add">
        <pc:chgData name="박동규" userId="cebcdd3f-733e-4af1-b963-9742717e494c" providerId="ADAL" clId="{5321E07A-316C-4043-A050-38473BC9ED9D}" dt="2021-07-01T04:23:08.787" v="735" actId="1076"/>
        <pc:sldMkLst>
          <pc:docMk/>
          <pc:sldMk cId="2117053719" sldId="360"/>
        </pc:sldMkLst>
        <pc:spChg chg="mod">
          <ac:chgData name="박동규" userId="cebcdd3f-733e-4af1-b963-9742717e494c" providerId="ADAL" clId="{5321E07A-316C-4043-A050-38473BC9ED9D}" dt="2021-07-01T04:22:54.172" v="732"/>
          <ac:spMkLst>
            <pc:docMk/>
            <pc:sldMk cId="2117053719" sldId="360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4:19:52.760" v="707" actId="478"/>
          <ac:picMkLst>
            <pc:docMk/>
            <pc:sldMk cId="2117053719" sldId="360"/>
            <ac:picMk id="2" creationId="{6484E677-2F9C-4486-8DEC-E91CF9CAC512}"/>
          </ac:picMkLst>
        </pc:picChg>
        <pc:picChg chg="add mod">
          <ac:chgData name="박동규" userId="cebcdd3f-733e-4af1-b963-9742717e494c" providerId="ADAL" clId="{5321E07A-316C-4043-A050-38473BC9ED9D}" dt="2021-07-01T04:23:08.787" v="735" actId="1076"/>
          <ac:picMkLst>
            <pc:docMk/>
            <pc:sldMk cId="2117053719" sldId="360"/>
            <ac:picMk id="3" creationId="{E5E3360C-7B26-4830-90D2-7EAF468A1A10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4:29:04.927" v="780"/>
        <pc:sldMkLst>
          <pc:docMk/>
          <pc:sldMk cId="3469249725" sldId="361"/>
        </pc:sldMkLst>
        <pc:spChg chg="mod">
          <ac:chgData name="박동규" userId="cebcdd3f-733e-4af1-b963-9742717e494c" providerId="ADAL" clId="{5321E07A-316C-4043-A050-38473BC9ED9D}" dt="2021-07-01T04:29:04.927" v="780"/>
          <ac:spMkLst>
            <pc:docMk/>
            <pc:sldMk cId="3469249725" sldId="361"/>
            <ac:spMk id="4" creationId="{CBF3904E-F91F-40CE-A5CD-F9422A8DEA95}"/>
          </ac:spMkLst>
        </pc:spChg>
        <pc:picChg chg="add">
          <ac:chgData name="박동규" userId="cebcdd3f-733e-4af1-b963-9742717e494c" providerId="ADAL" clId="{5321E07A-316C-4043-A050-38473BC9ED9D}" dt="2021-07-01T04:28:19.029" v="761"/>
          <ac:picMkLst>
            <pc:docMk/>
            <pc:sldMk cId="3469249725" sldId="361"/>
            <ac:picMk id="2" creationId="{3DB94DA2-887E-45F2-8FF3-0AB1A3910339}"/>
          </ac:picMkLst>
        </pc:picChg>
        <pc:picChg chg="del">
          <ac:chgData name="박동규" userId="cebcdd3f-733e-4af1-b963-9742717e494c" providerId="ADAL" clId="{5321E07A-316C-4043-A050-38473BC9ED9D}" dt="2021-07-01T04:26:55.238" v="747" actId="478"/>
          <ac:picMkLst>
            <pc:docMk/>
            <pc:sldMk cId="3469249725" sldId="361"/>
            <ac:picMk id="3" creationId="{E5E3360C-7B26-4830-90D2-7EAF468A1A10}"/>
          </ac:picMkLst>
        </pc:picChg>
        <pc:picChg chg="add mod">
          <ac:chgData name="박동규" userId="cebcdd3f-733e-4af1-b963-9742717e494c" providerId="ADAL" clId="{5321E07A-316C-4043-A050-38473BC9ED9D}" dt="2021-07-01T04:28:31.514" v="763"/>
          <ac:picMkLst>
            <pc:docMk/>
            <pc:sldMk cId="3469249725" sldId="361"/>
            <ac:picMk id="5" creationId="{D79D6B40-48BA-4DA4-A4AE-AE65C1A9CD1F}"/>
          </ac:picMkLst>
        </pc:picChg>
      </pc:sldChg>
      <pc:sldChg chg="addSp delSp modSp add">
        <pc:chgData name="박동규" userId="cebcdd3f-733e-4af1-b963-9742717e494c" providerId="ADAL" clId="{5321E07A-316C-4043-A050-38473BC9ED9D}" dt="2021-07-01T04:29:09.317" v="782"/>
        <pc:sldMkLst>
          <pc:docMk/>
          <pc:sldMk cId="2988885714" sldId="362"/>
        </pc:sldMkLst>
        <pc:spChg chg="mod">
          <ac:chgData name="박동규" userId="cebcdd3f-733e-4af1-b963-9742717e494c" providerId="ADAL" clId="{5321E07A-316C-4043-A050-38473BC9ED9D}" dt="2021-07-01T04:29:09.317" v="782"/>
          <ac:spMkLst>
            <pc:docMk/>
            <pc:sldMk cId="2988885714" sldId="362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4:28:33.895" v="765" actId="478"/>
          <ac:picMkLst>
            <pc:docMk/>
            <pc:sldMk cId="2988885714" sldId="362"/>
            <ac:picMk id="2" creationId="{3DB94DA2-887E-45F2-8FF3-0AB1A3910339}"/>
          </ac:picMkLst>
        </pc:picChg>
        <pc:picChg chg="add mod">
          <ac:chgData name="박동규" userId="cebcdd3f-733e-4af1-b963-9742717e494c" providerId="ADAL" clId="{5321E07A-316C-4043-A050-38473BC9ED9D}" dt="2021-07-01T04:29:08.235" v="781" actId="1076"/>
          <ac:picMkLst>
            <pc:docMk/>
            <pc:sldMk cId="2988885714" sldId="362"/>
            <ac:picMk id="3" creationId="{E58B8E09-027C-456D-ADCB-6452E3BB88E6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4:32:31.024" v="810" actId="113"/>
        <pc:sldMkLst>
          <pc:docMk/>
          <pc:sldMk cId="3012872174" sldId="363"/>
        </pc:sldMkLst>
        <pc:spChg chg="mod">
          <ac:chgData name="박동규" userId="cebcdd3f-733e-4af1-b963-9742717e494c" providerId="ADAL" clId="{5321E07A-316C-4043-A050-38473BC9ED9D}" dt="2021-07-01T04:32:31.024" v="810" actId="113"/>
          <ac:spMkLst>
            <pc:docMk/>
            <pc:sldMk cId="3012872174" sldId="363"/>
            <ac:spMk id="4" creationId="{CBF3904E-F91F-40CE-A5CD-F9422A8DEA95}"/>
          </ac:spMkLst>
        </pc:spChg>
        <pc:picChg chg="add mod">
          <ac:chgData name="박동규" userId="cebcdd3f-733e-4af1-b963-9742717e494c" providerId="ADAL" clId="{5321E07A-316C-4043-A050-38473BC9ED9D}" dt="2021-07-01T04:31:49.619" v="807" actId="1076"/>
          <ac:picMkLst>
            <pc:docMk/>
            <pc:sldMk cId="3012872174" sldId="363"/>
            <ac:picMk id="2" creationId="{92E6D649-1BA0-4C8D-A79E-525C6AB6791B}"/>
          </ac:picMkLst>
        </pc:picChg>
        <pc:picChg chg="del">
          <ac:chgData name="박동규" userId="cebcdd3f-733e-4af1-b963-9742717e494c" providerId="ADAL" clId="{5321E07A-316C-4043-A050-38473BC9ED9D}" dt="2021-07-01T04:31:29.697" v="802" actId="478"/>
          <ac:picMkLst>
            <pc:docMk/>
            <pc:sldMk cId="3012872174" sldId="363"/>
            <ac:picMk id="3" creationId="{E58B8E09-027C-456D-ADCB-6452E3BB88E6}"/>
          </ac:picMkLst>
        </pc:picChg>
      </pc:sldChg>
      <pc:sldChg chg="addSp delSp modSp add">
        <pc:chgData name="박동규" userId="cebcdd3f-733e-4af1-b963-9742717e494c" providerId="ADAL" clId="{5321E07A-316C-4043-A050-38473BC9ED9D}" dt="2021-07-01T04:34:13.631" v="818"/>
        <pc:sldMkLst>
          <pc:docMk/>
          <pc:sldMk cId="2379609549" sldId="364"/>
        </pc:sldMkLst>
        <pc:spChg chg="mod">
          <ac:chgData name="박동규" userId="cebcdd3f-733e-4af1-b963-9742717e494c" providerId="ADAL" clId="{5321E07A-316C-4043-A050-38473BC9ED9D}" dt="2021-07-01T04:34:01.588" v="817" actId="207"/>
          <ac:spMkLst>
            <pc:docMk/>
            <pc:sldMk cId="2379609549" sldId="364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4:33:41.514" v="812" actId="478"/>
          <ac:picMkLst>
            <pc:docMk/>
            <pc:sldMk cId="2379609549" sldId="364"/>
            <ac:picMk id="2" creationId="{92E6D649-1BA0-4C8D-A79E-525C6AB6791B}"/>
          </ac:picMkLst>
        </pc:picChg>
        <pc:picChg chg="add">
          <ac:chgData name="박동규" userId="cebcdd3f-733e-4af1-b963-9742717e494c" providerId="ADAL" clId="{5321E07A-316C-4043-A050-38473BC9ED9D}" dt="2021-07-01T04:34:13.631" v="818"/>
          <ac:picMkLst>
            <pc:docMk/>
            <pc:sldMk cId="2379609549" sldId="364"/>
            <ac:picMk id="3" creationId="{8AEC819E-7F3D-402B-AF0F-F09984F02DCB}"/>
          </ac:picMkLst>
        </pc:picChg>
      </pc:sldChg>
      <pc:sldChg chg="addSp delSp modSp add">
        <pc:chgData name="박동규" userId="cebcdd3f-733e-4af1-b963-9742717e494c" providerId="ADAL" clId="{5321E07A-316C-4043-A050-38473BC9ED9D}" dt="2021-07-01T04:36:07.876" v="955" actId="207"/>
        <pc:sldMkLst>
          <pc:docMk/>
          <pc:sldMk cId="2132231037" sldId="365"/>
        </pc:sldMkLst>
        <pc:spChg chg="mod">
          <ac:chgData name="박동규" userId="cebcdd3f-733e-4af1-b963-9742717e494c" providerId="ADAL" clId="{5321E07A-316C-4043-A050-38473BC9ED9D}" dt="2021-07-01T04:36:07.876" v="955" actId="207"/>
          <ac:spMkLst>
            <pc:docMk/>
            <pc:sldMk cId="2132231037" sldId="365"/>
            <ac:spMk id="4" creationId="{CBF3904E-F91F-40CE-A5CD-F9422A8DEA95}"/>
          </ac:spMkLst>
        </pc:spChg>
        <pc:picChg chg="add mod">
          <ac:chgData name="박동규" userId="cebcdd3f-733e-4af1-b963-9742717e494c" providerId="ADAL" clId="{5321E07A-316C-4043-A050-38473BC9ED9D}" dt="2021-07-01T04:35:55.075" v="944" actId="1076"/>
          <ac:picMkLst>
            <pc:docMk/>
            <pc:sldMk cId="2132231037" sldId="365"/>
            <ac:picMk id="2" creationId="{1CAD5A41-8825-43E5-9D36-42105B4668E2}"/>
          </ac:picMkLst>
        </pc:picChg>
        <pc:picChg chg="del">
          <ac:chgData name="박동규" userId="cebcdd3f-733e-4af1-b963-9742717e494c" providerId="ADAL" clId="{5321E07A-316C-4043-A050-38473BC9ED9D}" dt="2021-07-01T04:34:33.326" v="820" actId="478"/>
          <ac:picMkLst>
            <pc:docMk/>
            <pc:sldMk cId="2132231037" sldId="365"/>
            <ac:picMk id="3" creationId="{8AEC819E-7F3D-402B-AF0F-F09984F02DCB}"/>
          </ac:picMkLst>
        </pc:picChg>
      </pc:sldChg>
      <pc:sldChg chg="delSp modSp add">
        <pc:chgData name="박동규" userId="cebcdd3f-733e-4af1-b963-9742717e494c" providerId="ADAL" clId="{5321E07A-316C-4043-A050-38473BC9ED9D}" dt="2021-07-01T04:37:31.850" v="971" actId="20577"/>
        <pc:sldMkLst>
          <pc:docMk/>
          <pc:sldMk cId="3267371790" sldId="366"/>
        </pc:sldMkLst>
        <pc:spChg chg="mod">
          <ac:chgData name="박동규" userId="cebcdd3f-733e-4af1-b963-9742717e494c" providerId="ADAL" clId="{5321E07A-316C-4043-A050-38473BC9ED9D}" dt="2021-07-01T04:37:31.850" v="971" actId="20577"/>
          <ac:spMkLst>
            <pc:docMk/>
            <pc:sldMk cId="3267371790" sldId="366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4:36:50.445" v="958" actId="478"/>
          <ac:picMkLst>
            <pc:docMk/>
            <pc:sldMk cId="3267371790" sldId="366"/>
            <ac:picMk id="2" creationId="{1CAD5A41-8825-43E5-9D36-42105B4668E2}"/>
          </ac:picMkLst>
        </pc:picChg>
      </pc:sldChg>
      <pc:sldChg chg="modSp add ord">
        <pc:chgData name="박동규" userId="cebcdd3f-733e-4af1-b963-9742717e494c" providerId="ADAL" clId="{5321E07A-316C-4043-A050-38473BC9ED9D}" dt="2021-07-01T04:44:18.189" v="1007"/>
        <pc:sldMkLst>
          <pc:docMk/>
          <pc:sldMk cId="141058850" sldId="367"/>
        </pc:sldMkLst>
        <pc:spChg chg="mod">
          <ac:chgData name="박동규" userId="cebcdd3f-733e-4af1-b963-9742717e494c" providerId="ADAL" clId="{5321E07A-316C-4043-A050-38473BC9ED9D}" dt="2021-07-01T04:44:18.189" v="1007"/>
          <ac:spMkLst>
            <pc:docMk/>
            <pc:sldMk cId="141058850" sldId="367"/>
            <ac:spMk id="4" creationId="{CBF3904E-F91F-40CE-A5CD-F9422A8DEA95}"/>
          </ac:spMkLst>
        </pc:spChg>
      </pc:sldChg>
      <pc:sldChg chg="addSp delSp modSp add">
        <pc:chgData name="박동규" userId="cebcdd3f-733e-4af1-b963-9742717e494c" providerId="ADAL" clId="{5321E07A-316C-4043-A050-38473BC9ED9D}" dt="2021-07-01T04:48:10.026" v="1036" actId="1076"/>
        <pc:sldMkLst>
          <pc:docMk/>
          <pc:sldMk cId="3329232579" sldId="368"/>
        </pc:sldMkLst>
        <pc:spChg chg="mod">
          <ac:chgData name="박동규" userId="cebcdd3f-733e-4af1-b963-9742717e494c" providerId="ADAL" clId="{5321E07A-316C-4043-A050-38473BC9ED9D}" dt="2021-07-01T04:46:55.259" v="1025" actId="20577"/>
          <ac:spMkLst>
            <pc:docMk/>
            <pc:sldMk cId="3329232579" sldId="368"/>
            <ac:spMk id="4" creationId="{CBF3904E-F91F-40CE-A5CD-F9422A8DEA95}"/>
          </ac:spMkLst>
        </pc:spChg>
        <pc:picChg chg="add del mod">
          <ac:chgData name="박동규" userId="cebcdd3f-733e-4af1-b963-9742717e494c" providerId="ADAL" clId="{5321E07A-316C-4043-A050-38473BC9ED9D}" dt="2021-07-01T04:47:00.626" v="1027" actId="478"/>
          <ac:picMkLst>
            <pc:docMk/>
            <pc:sldMk cId="3329232579" sldId="368"/>
            <ac:picMk id="2" creationId="{7A2FF766-BF2A-4FBF-8A10-C98AB230FDE6}"/>
          </ac:picMkLst>
        </pc:picChg>
        <pc:picChg chg="add del mod">
          <ac:chgData name="박동규" userId="cebcdd3f-733e-4af1-b963-9742717e494c" providerId="ADAL" clId="{5321E07A-316C-4043-A050-38473BC9ED9D}" dt="2021-07-01T04:47:45.776" v="1031" actId="478"/>
          <ac:picMkLst>
            <pc:docMk/>
            <pc:sldMk cId="3329232579" sldId="368"/>
            <ac:picMk id="3" creationId="{7F23563F-58D5-4D64-B3AB-E5D8B9C6BD2B}"/>
          </ac:picMkLst>
        </pc:picChg>
        <pc:picChg chg="add mod">
          <ac:chgData name="박동규" userId="cebcdd3f-733e-4af1-b963-9742717e494c" providerId="ADAL" clId="{5321E07A-316C-4043-A050-38473BC9ED9D}" dt="2021-07-01T04:47:38.675" v="1029" actId="1076"/>
          <ac:picMkLst>
            <pc:docMk/>
            <pc:sldMk cId="3329232579" sldId="368"/>
            <ac:picMk id="5" creationId="{C118A0BA-F466-46F7-9249-6499957325F1}"/>
          </ac:picMkLst>
        </pc:picChg>
        <pc:picChg chg="add mod">
          <ac:chgData name="박동규" userId="cebcdd3f-733e-4af1-b963-9742717e494c" providerId="ADAL" clId="{5321E07A-316C-4043-A050-38473BC9ED9D}" dt="2021-07-01T04:48:10.026" v="1036" actId="1076"/>
          <ac:picMkLst>
            <pc:docMk/>
            <pc:sldMk cId="3329232579" sldId="368"/>
            <ac:picMk id="6" creationId="{CD8D3AB0-5885-4AB4-AE0B-64B7DFF9EC1E}"/>
          </ac:picMkLst>
        </pc:picChg>
      </pc:sldChg>
      <pc:sldChg chg="addSp delSp modSp add">
        <pc:chgData name="박동규" userId="cebcdd3f-733e-4af1-b963-9742717e494c" providerId="ADAL" clId="{5321E07A-316C-4043-A050-38473BC9ED9D}" dt="2021-07-01T04:49:08.275" v="1053" actId="1076"/>
        <pc:sldMkLst>
          <pc:docMk/>
          <pc:sldMk cId="3159612876" sldId="369"/>
        </pc:sldMkLst>
        <pc:spChg chg="mod">
          <ac:chgData name="박동규" userId="cebcdd3f-733e-4af1-b963-9742717e494c" providerId="ADAL" clId="{5321E07A-316C-4043-A050-38473BC9ED9D}" dt="2021-07-01T04:48:35.953" v="1044"/>
          <ac:spMkLst>
            <pc:docMk/>
            <pc:sldMk cId="3159612876" sldId="369"/>
            <ac:spMk id="4" creationId="{CBF3904E-F91F-40CE-A5CD-F9422A8DEA95}"/>
          </ac:spMkLst>
        </pc:spChg>
        <pc:picChg chg="add del">
          <ac:chgData name="박동규" userId="cebcdd3f-733e-4af1-b963-9742717e494c" providerId="ADAL" clId="{5321E07A-316C-4043-A050-38473BC9ED9D}" dt="2021-07-01T04:48:31.631" v="1042"/>
          <ac:picMkLst>
            <pc:docMk/>
            <pc:sldMk cId="3159612876" sldId="369"/>
            <ac:picMk id="2" creationId="{BD4905EB-0ECA-4624-B0C5-30C22D58D6B0}"/>
          </ac:picMkLst>
        </pc:picChg>
        <pc:picChg chg="add del mod">
          <ac:chgData name="박동규" userId="cebcdd3f-733e-4af1-b963-9742717e494c" providerId="ADAL" clId="{5321E07A-316C-4043-A050-38473BC9ED9D}" dt="2021-07-01T04:48:59.002" v="1049" actId="478"/>
          <ac:picMkLst>
            <pc:docMk/>
            <pc:sldMk cId="3159612876" sldId="369"/>
            <ac:picMk id="3" creationId="{ADD15191-DD0F-4413-98E8-CC04D24A5AEF}"/>
          </ac:picMkLst>
        </pc:picChg>
        <pc:picChg chg="del">
          <ac:chgData name="박동규" userId="cebcdd3f-733e-4af1-b963-9742717e494c" providerId="ADAL" clId="{5321E07A-316C-4043-A050-38473BC9ED9D}" dt="2021-07-01T04:48:30.249" v="1040" actId="478"/>
          <ac:picMkLst>
            <pc:docMk/>
            <pc:sldMk cId="3159612876" sldId="369"/>
            <ac:picMk id="5" creationId="{C118A0BA-F466-46F7-9249-6499957325F1}"/>
          </ac:picMkLst>
        </pc:picChg>
        <pc:picChg chg="del">
          <ac:chgData name="박동규" userId="cebcdd3f-733e-4af1-b963-9742717e494c" providerId="ADAL" clId="{5321E07A-316C-4043-A050-38473BC9ED9D}" dt="2021-07-01T04:48:27.759" v="1038" actId="478"/>
          <ac:picMkLst>
            <pc:docMk/>
            <pc:sldMk cId="3159612876" sldId="369"/>
            <ac:picMk id="6" creationId="{CD8D3AB0-5885-4AB4-AE0B-64B7DFF9EC1E}"/>
          </ac:picMkLst>
        </pc:picChg>
        <pc:picChg chg="add mod">
          <ac:chgData name="박동규" userId="cebcdd3f-733e-4af1-b963-9742717e494c" providerId="ADAL" clId="{5321E07A-316C-4043-A050-38473BC9ED9D}" dt="2021-07-01T04:49:08.275" v="1053" actId="1076"/>
          <ac:picMkLst>
            <pc:docMk/>
            <pc:sldMk cId="3159612876" sldId="369"/>
            <ac:picMk id="7" creationId="{BBE3726A-C0CC-4FD0-800E-64E8AFD98304}"/>
          </ac:picMkLst>
        </pc:picChg>
      </pc:sldChg>
      <pc:sldChg chg="addSp delSp modSp add ord">
        <pc:chgData name="박동규" userId="cebcdd3f-733e-4af1-b963-9742717e494c" providerId="ADAL" clId="{5321E07A-316C-4043-A050-38473BC9ED9D}" dt="2021-07-01T04:55:09.707" v="1087" actId="1076"/>
        <pc:sldMkLst>
          <pc:docMk/>
          <pc:sldMk cId="1931509830" sldId="370"/>
        </pc:sldMkLst>
        <pc:spChg chg="mod">
          <ac:chgData name="박동규" userId="cebcdd3f-733e-4af1-b963-9742717e494c" providerId="ADAL" clId="{5321E07A-316C-4043-A050-38473BC9ED9D}" dt="2021-07-01T04:52:40.116" v="1073" actId="20577"/>
          <ac:spMkLst>
            <pc:docMk/>
            <pc:sldMk cId="1931509830" sldId="370"/>
            <ac:spMk id="4" creationId="{CBF3904E-F91F-40CE-A5CD-F9422A8DEA95}"/>
          </ac:spMkLst>
        </pc:spChg>
        <pc:picChg chg="add mod">
          <ac:chgData name="박동규" userId="cebcdd3f-733e-4af1-b963-9742717e494c" providerId="ADAL" clId="{5321E07A-316C-4043-A050-38473BC9ED9D}" dt="2021-07-01T04:55:09.707" v="1087" actId="1076"/>
          <ac:picMkLst>
            <pc:docMk/>
            <pc:sldMk cId="1931509830" sldId="370"/>
            <ac:picMk id="2" creationId="{16378232-E48C-4960-BB68-A37B1D9108BA}"/>
          </ac:picMkLst>
        </pc:picChg>
        <pc:picChg chg="add del mod">
          <ac:chgData name="박동규" userId="cebcdd3f-733e-4af1-b963-9742717e494c" providerId="ADAL" clId="{5321E07A-316C-4043-A050-38473BC9ED9D}" dt="2021-07-01T04:54:57.256" v="1086" actId="478"/>
          <ac:picMkLst>
            <pc:docMk/>
            <pc:sldMk cId="1931509830" sldId="370"/>
            <ac:picMk id="3" creationId="{36D33D34-DB88-4660-A051-CF578642CD9A}"/>
          </ac:picMkLst>
        </pc:picChg>
        <pc:picChg chg="del">
          <ac:chgData name="박동규" userId="cebcdd3f-733e-4af1-b963-9742717e494c" providerId="ADAL" clId="{5321E07A-316C-4043-A050-38473BC9ED9D}" dt="2021-07-01T04:52:34.716" v="1071" actId="478"/>
          <ac:picMkLst>
            <pc:docMk/>
            <pc:sldMk cId="1931509830" sldId="370"/>
            <ac:picMk id="7" creationId="{BBE3726A-C0CC-4FD0-800E-64E8AFD98304}"/>
          </ac:picMkLst>
        </pc:picChg>
      </pc:sldChg>
      <pc:sldChg chg="delSp modSp add">
        <pc:chgData name="박동규" userId="cebcdd3f-733e-4af1-b963-9742717e494c" providerId="ADAL" clId="{5321E07A-316C-4043-A050-38473BC9ED9D}" dt="2021-07-01T04:54:51.316" v="1085" actId="1076"/>
        <pc:sldMkLst>
          <pc:docMk/>
          <pc:sldMk cId="164706753" sldId="371"/>
        </pc:sldMkLst>
        <pc:spChg chg="mod">
          <ac:chgData name="박동규" userId="cebcdd3f-733e-4af1-b963-9742717e494c" providerId="ADAL" clId="{5321E07A-316C-4043-A050-38473BC9ED9D}" dt="2021-07-01T04:54:44.395" v="1084"/>
          <ac:spMkLst>
            <pc:docMk/>
            <pc:sldMk cId="164706753" sldId="371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4:54:42.834" v="1083" actId="478"/>
          <ac:picMkLst>
            <pc:docMk/>
            <pc:sldMk cId="164706753" sldId="371"/>
            <ac:picMk id="2" creationId="{16378232-E48C-4960-BB68-A37B1D9108BA}"/>
          </ac:picMkLst>
        </pc:picChg>
        <pc:picChg chg="mod">
          <ac:chgData name="박동규" userId="cebcdd3f-733e-4af1-b963-9742717e494c" providerId="ADAL" clId="{5321E07A-316C-4043-A050-38473BC9ED9D}" dt="2021-07-01T04:54:51.316" v="1085" actId="1076"/>
          <ac:picMkLst>
            <pc:docMk/>
            <pc:sldMk cId="164706753" sldId="371"/>
            <ac:picMk id="3" creationId="{36D33D34-DB88-4660-A051-CF578642CD9A}"/>
          </ac:picMkLst>
        </pc:picChg>
      </pc:sldChg>
      <pc:sldChg chg="addSp delSp modSp add">
        <pc:chgData name="박동규" userId="cebcdd3f-733e-4af1-b963-9742717e494c" providerId="ADAL" clId="{5321E07A-316C-4043-A050-38473BC9ED9D}" dt="2021-07-01T05:00:17.351" v="1127" actId="20577"/>
        <pc:sldMkLst>
          <pc:docMk/>
          <pc:sldMk cId="3830775620" sldId="372"/>
        </pc:sldMkLst>
        <pc:spChg chg="mod">
          <ac:chgData name="박동규" userId="cebcdd3f-733e-4af1-b963-9742717e494c" providerId="ADAL" clId="{5321E07A-316C-4043-A050-38473BC9ED9D}" dt="2021-07-01T05:00:17.351" v="1127" actId="20577"/>
          <ac:spMkLst>
            <pc:docMk/>
            <pc:sldMk cId="3830775620" sldId="372"/>
            <ac:spMk id="4" creationId="{CBF3904E-F91F-40CE-A5CD-F9422A8DEA95}"/>
          </ac:spMkLst>
        </pc:spChg>
        <pc:picChg chg="add mod">
          <ac:chgData name="박동규" userId="cebcdd3f-733e-4af1-b963-9742717e494c" providerId="ADAL" clId="{5321E07A-316C-4043-A050-38473BC9ED9D}" dt="2021-07-01T05:00:02.004" v="1116" actId="1076"/>
          <ac:picMkLst>
            <pc:docMk/>
            <pc:sldMk cId="3830775620" sldId="372"/>
            <ac:picMk id="2" creationId="{B1F22494-F3CF-4241-A287-E9199472D463}"/>
          </ac:picMkLst>
        </pc:picChg>
        <pc:picChg chg="del">
          <ac:chgData name="박동규" userId="cebcdd3f-733e-4af1-b963-9742717e494c" providerId="ADAL" clId="{5321E07A-316C-4043-A050-38473BC9ED9D}" dt="2021-07-01T04:55:18.283" v="1089" actId="478"/>
          <ac:picMkLst>
            <pc:docMk/>
            <pc:sldMk cId="3830775620" sldId="372"/>
            <ac:picMk id="3" creationId="{36D33D34-DB88-4660-A051-CF578642CD9A}"/>
          </ac:picMkLst>
        </pc:picChg>
      </pc:sldChg>
      <pc:sldChg chg="delSp modSp add">
        <pc:chgData name="박동규" userId="cebcdd3f-733e-4af1-b963-9742717e494c" providerId="ADAL" clId="{5321E07A-316C-4043-A050-38473BC9ED9D}" dt="2021-07-01T05:06:34.280" v="1209" actId="20577"/>
        <pc:sldMkLst>
          <pc:docMk/>
          <pc:sldMk cId="1558911302" sldId="373"/>
        </pc:sldMkLst>
        <pc:spChg chg="mod">
          <ac:chgData name="박동규" userId="cebcdd3f-733e-4af1-b963-9742717e494c" providerId="ADAL" clId="{5321E07A-316C-4043-A050-38473BC9ED9D}" dt="2021-07-01T05:06:34.280" v="1209" actId="20577"/>
          <ac:spMkLst>
            <pc:docMk/>
            <pc:sldMk cId="1558911302" sldId="373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4:59:22.627" v="1115" actId="478"/>
          <ac:picMkLst>
            <pc:docMk/>
            <pc:sldMk cId="1558911302" sldId="373"/>
            <ac:picMk id="2" creationId="{B1F22494-F3CF-4241-A287-E9199472D463}"/>
          </ac:picMkLst>
        </pc:picChg>
      </pc:sldChg>
      <pc:sldChg chg="addSp modSp add ord">
        <pc:chgData name="박동규" userId="cebcdd3f-733e-4af1-b963-9742717e494c" providerId="ADAL" clId="{5321E07A-316C-4043-A050-38473BC9ED9D}" dt="2021-07-01T05:07:38.566" v="1216"/>
        <pc:sldMkLst>
          <pc:docMk/>
          <pc:sldMk cId="4142550000" sldId="374"/>
        </pc:sldMkLst>
        <pc:spChg chg="mod">
          <ac:chgData name="박동규" userId="cebcdd3f-733e-4af1-b963-9742717e494c" providerId="ADAL" clId="{5321E07A-316C-4043-A050-38473BC9ED9D}" dt="2021-07-01T05:07:21.209" v="1215" actId="6549"/>
          <ac:spMkLst>
            <pc:docMk/>
            <pc:sldMk cId="4142550000" sldId="374"/>
            <ac:spMk id="4" creationId="{CBF3904E-F91F-40CE-A5CD-F9422A8DEA95}"/>
          </ac:spMkLst>
        </pc:spChg>
        <pc:picChg chg="add">
          <ac:chgData name="박동규" userId="cebcdd3f-733e-4af1-b963-9742717e494c" providerId="ADAL" clId="{5321E07A-316C-4043-A050-38473BC9ED9D}" dt="2021-07-01T05:07:38.566" v="1216"/>
          <ac:picMkLst>
            <pc:docMk/>
            <pc:sldMk cId="4142550000" sldId="374"/>
            <ac:picMk id="2" creationId="{21DA6882-23BA-4284-AEE4-E91423EAA5A7}"/>
          </ac:picMkLst>
        </pc:picChg>
      </pc:sldChg>
      <pc:sldChg chg="addSp delSp modSp add">
        <pc:chgData name="박동규" userId="cebcdd3f-733e-4af1-b963-9742717e494c" providerId="ADAL" clId="{5321E07A-316C-4043-A050-38473BC9ED9D}" dt="2021-07-01T05:09:42.652" v="1250"/>
        <pc:sldMkLst>
          <pc:docMk/>
          <pc:sldMk cId="3915001459" sldId="375"/>
        </pc:sldMkLst>
        <pc:spChg chg="mod">
          <ac:chgData name="박동규" userId="cebcdd3f-733e-4af1-b963-9742717e494c" providerId="ADAL" clId="{5321E07A-316C-4043-A050-38473BC9ED9D}" dt="2021-07-01T05:09:42.652" v="1250"/>
          <ac:spMkLst>
            <pc:docMk/>
            <pc:sldMk cId="3915001459" sldId="375"/>
            <ac:spMk id="4" creationId="{CBF3904E-F91F-40CE-A5CD-F9422A8DEA95}"/>
          </ac:spMkLst>
        </pc:spChg>
        <pc:picChg chg="del">
          <ac:chgData name="박동규" userId="cebcdd3f-733e-4af1-b963-9742717e494c" providerId="ADAL" clId="{5321E07A-316C-4043-A050-38473BC9ED9D}" dt="2021-07-01T05:07:52.566" v="1218" actId="478"/>
          <ac:picMkLst>
            <pc:docMk/>
            <pc:sldMk cId="3915001459" sldId="375"/>
            <ac:picMk id="2" creationId="{21DA6882-23BA-4284-AEE4-E91423EAA5A7}"/>
          </ac:picMkLst>
        </pc:picChg>
        <pc:picChg chg="add del">
          <ac:chgData name="박동규" userId="cebcdd3f-733e-4af1-b963-9742717e494c" providerId="ADAL" clId="{5321E07A-316C-4043-A050-38473BC9ED9D}" dt="2021-07-01T05:09:15.929" v="1241" actId="478"/>
          <ac:picMkLst>
            <pc:docMk/>
            <pc:sldMk cId="3915001459" sldId="375"/>
            <ac:picMk id="3" creationId="{DF8AD931-FC84-45E6-A9EE-547786048C48}"/>
          </ac:picMkLst>
        </pc:picChg>
        <pc:picChg chg="add">
          <ac:chgData name="박동규" userId="cebcdd3f-733e-4af1-b963-9742717e494c" providerId="ADAL" clId="{5321E07A-316C-4043-A050-38473BC9ED9D}" dt="2021-07-01T05:09:16.827" v="1242"/>
          <ac:picMkLst>
            <pc:docMk/>
            <pc:sldMk cId="3915001459" sldId="375"/>
            <ac:picMk id="5" creationId="{B8552AF4-EBE2-45F6-B5CA-A003ECF0C47A}"/>
          </ac:picMkLst>
        </pc:picChg>
      </pc:sldChg>
      <pc:sldChg chg="modSp add">
        <pc:chgData name="박동규" userId="cebcdd3f-733e-4af1-b963-9742717e494c" providerId="ADAL" clId="{5321E07A-316C-4043-A050-38473BC9ED9D}" dt="2021-07-14T02:10:25.639" v="1302" actId="207"/>
        <pc:sldMkLst>
          <pc:docMk/>
          <pc:sldMk cId="792585500" sldId="384"/>
        </pc:sldMkLst>
        <pc:spChg chg="mod">
          <ac:chgData name="박동규" userId="cebcdd3f-733e-4af1-b963-9742717e494c" providerId="ADAL" clId="{5321E07A-316C-4043-A050-38473BC9ED9D}" dt="2021-07-14T02:10:25.639" v="1302" actId="207"/>
          <ac:spMkLst>
            <pc:docMk/>
            <pc:sldMk cId="792585500" sldId="384"/>
            <ac:spMk id="3" creationId="{00000000-0000-0000-0000-000000000000}"/>
          </ac:spMkLst>
        </pc:spChg>
      </pc:sldChg>
      <pc:sldMasterChg chg="modSp modSldLayout">
        <pc:chgData name="박동규" userId="cebcdd3f-733e-4af1-b963-9742717e494c" providerId="ADAL" clId="{5321E07A-316C-4043-A050-38473BC9ED9D}" dt="2021-07-01T01:30:41.481" v="20" actId="14100"/>
        <pc:sldMasterMkLst>
          <pc:docMk/>
          <pc:sldMasterMk cId="3983012324" sldId="2147483648"/>
        </pc:sldMasterMkLst>
        <pc:spChg chg="mod">
          <ac:chgData name="박동규" userId="cebcdd3f-733e-4af1-b963-9742717e494c" providerId="ADAL" clId="{5321E07A-316C-4043-A050-38473BC9ED9D}" dt="2021-07-01T01:28:27.853" v="4" actId="255"/>
          <ac:spMkLst>
            <pc:docMk/>
            <pc:sldMasterMk cId="3983012324" sldId="2147483648"/>
            <ac:spMk id="3" creationId="{00000000-0000-0000-0000-000000000000}"/>
          </ac:spMkLst>
        </pc:spChg>
        <pc:sldLayoutChg chg="modSp">
          <pc:chgData name="박동규" userId="cebcdd3f-733e-4af1-b963-9742717e494c" providerId="ADAL" clId="{5321E07A-316C-4043-A050-38473BC9ED9D}" dt="2021-07-01T01:28:14.958" v="3" actId="255"/>
          <pc:sldLayoutMkLst>
            <pc:docMk/>
            <pc:sldMasterMk cId="3983012324" sldId="2147483648"/>
            <pc:sldLayoutMk cId="773770414" sldId="2147483650"/>
          </pc:sldLayoutMkLst>
          <pc:spChg chg="mod">
            <ac:chgData name="박동규" userId="cebcdd3f-733e-4af1-b963-9742717e494c" providerId="ADAL" clId="{5321E07A-316C-4043-A050-38473BC9ED9D}" dt="2021-07-01T01:28:14.958" v="3" actId="255"/>
            <ac:spMkLst>
              <pc:docMk/>
              <pc:sldMasterMk cId="3983012324" sldId="2147483648"/>
              <pc:sldLayoutMk cId="773770414" sldId="2147483650"/>
              <ac:spMk id="3" creationId="{00000000-0000-0000-0000-000000000000}"/>
            </ac:spMkLst>
          </pc:spChg>
        </pc:sldLayoutChg>
        <pc:sldLayoutChg chg="addSp delSp modSp">
          <pc:chgData name="박동규" userId="cebcdd3f-733e-4af1-b963-9742717e494c" providerId="ADAL" clId="{5321E07A-316C-4043-A050-38473BC9ED9D}" dt="2021-07-01T01:30:41.481" v="20" actId="14100"/>
          <pc:sldLayoutMkLst>
            <pc:docMk/>
            <pc:sldMasterMk cId="3983012324" sldId="2147483648"/>
            <pc:sldLayoutMk cId="1378474910" sldId="2147483660"/>
          </pc:sldLayoutMkLst>
          <pc:spChg chg="del">
            <ac:chgData name="박동규" userId="cebcdd3f-733e-4af1-b963-9742717e494c" providerId="ADAL" clId="{5321E07A-316C-4043-A050-38473BC9ED9D}" dt="2021-07-01T01:28:41.416" v="6" actId="478"/>
            <ac:spMkLst>
              <pc:docMk/>
              <pc:sldMasterMk cId="3983012324" sldId="2147483648"/>
              <pc:sldLayoutMk cId="1378474910" sldId="2147483660"/>
              <ac:spMk id="2" creationId="{79A96E46-6A14-4527-9309-BBA8E5457BA7}"/>
            </ac:spMkLst>
          </pc:spChg>
          <pc:spChg chg="add del mod">
            <ac:chgData name="박동규" userId="cebcdd3f-733e-4af1-b963-9742717e494c" providerId="ADAL" clId="{5321E07A-316C-4043-A050-38473BC9ED9D}" dt="2021-07-01T01:30:27.003" v="16" actId="478"/>
            <ac:spMkLst>
              <pc:docMk/>
              <pc:sldMasterMk cId="3983012324" sldId="2147483648"/>
              <pc:sldLayoutMk cId="1378474910" sldId="2147483660"/>
              <ac:spMk id="6" creationId="{98378FB7-D6B7-4E64-BA2A-B5D7378DB8E9}"/>
            </ac:spMkLst>
          </pc:spChg>
          <pc:spChg chg="add del">
            <ac:chgData name="박동규" userId="cebcdd3f-733e-4af1-b963-9742717e494c" providerId="ADAL" clId="{5321E07A-316C-4043-A050-38473BC9ED9D}" dt="2021-07-01T01:30:34.738" v="17" actId="11529"/>
            <ac:spMkLst>
              <pc:docMk/>
              <pc:sldMasterMk cId="3983012324" sldId="2147483648"/>
              <pc:sldLayoutMk cId="1378474910" sldId="2147483660"/>
              <ac:spMk id="7" creationId="{F15985C3-FE92-437C-B068-B736DB1CD2A0}"/>
            </ac:spMkLst>
          </pc:spChg>
          <pc:spChg chg="add mod">
            <ac:chgData name="박동규" userId="cebcdd3f-733e-4af1-b963-9742717e494c" providerId="ADAL" clId="{5321E07A-316C-4043-A050-38473BC9ED9D}" dt="2021-07-01T01:30:41.481" v="20" actId="14100"/>
            <ac:spMkLst>
              <pc:docMk/>
              <pc:sldMasterMk cId="3983012324" sldId="2147483648"/>
              <pc:sldLayoutMk cId="1378474910" sldId="2147483660"/>
              <ac:spMk id="8" creationId="{C0A09449-A042-4ED0-B11D-F4FE9726AA3E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D08EDB-96A3-4896-A397-6C9ACA8F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ED97D8-016E-4ED9-A55F-E063004C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4D9C10-FBC2-4F9D-8323-C2F684AA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0A09449-A042-4ED0-B11D-F4FE9726A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70588"/>
            <a:ext cx="10515600" cy="5943599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7847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>
            <a:lvl1pPr>
              <a:defRPr sz="4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73680"/>
            <a:ext cx="10515600" cy="4711810"/>
          </a:xfrm>
        </p:spPr>
        <p:txBody>
          <a:bodyPr/>
          <a:lstStyle>
            <a:lvl1pPr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  <a:lvl5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212094"/>
          </a:xfrm>
        </p:spPr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212094"/>
          </a:xfrm>
        </p:spPr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212094"/>
          </a:xfrm>
        </p:spPr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 lnSpcReduction="10000"/>
          </a:bodyPr>
          <a:lstStyle/>
          <a:p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 다양한 </a:t>
            </a:r>
            <a:r>
              <a:rPr lang="ko-KR" altLang="en-US" sz="36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머신러닝</a:t>
            </a:r>
            <a:endParaRPr lang="en-US" altLang="ko-KR" sz="3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기법들 </a:t>
            </a:r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다항 회귀</a:t>
            </a:r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</a:p>
          <a:p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결정 트리</a:t>
            </a:r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SVM</a:t>
            </a:r>
            <a:endParaRPr lang="ko-KR" altLang="en-US" sz="3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993" y="512326"/>
            <a:ext cx="10515600" cy="5943599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다른 문제점은 다항식의 차수가 높아질수록 입력의 크기가 폭발적으로 증가한다는 것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기대 수명 예측에서 선형 회귀에는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입력 속성이 사용되었지만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8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다항식을 사용하면 입력의 크기가 매우 커짐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차수를 높이는 것은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과적합의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문제와 함께 급격히 커지는 계산 복잡도의 문제를 갖게 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B0D1F-0E54-4EFA-B601-C73D500A3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630" y="1921438"/>
            <a:ext cx="735432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9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6.3 </a:t>
            </a:r>
            <a:r>
              <a:rPr lang="ko-KR" altLang="en-US" sz="4000" dirty="0" err="1"/>
              <a:t>과적합과</a:t>
            </a:r>
            <a:r>
              <a:rPr lang="ko-KR" altLang="en-US" sz="4000" dirty="0"/>
              <a:t> </a:t>
            </a:r>
            <a:r>
              <a:rPr lang="ko-KR" altLang="en-US" sz="4000" dirty="0" err="1"/>
              <a:t>과소적합</a:t>
            </a:r>
            <a:r>
              <a:rPr lang="ko-KR" altLang="en-US" sz="4000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공짜 점심은 없다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과적합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ko-KR" altLang="en-US" dirty="0"/>
              <a:t>이란 </a:t>
            </a:r>
            <a:r>
              <a:rPr lang="ko-KR" altLang="en-US" b="1" dirty="0"/>
              <a:t>학습에 사용된 데이터에 대해서는 좋은 성능을 보이지만</a:t>
            </a:r>
            <a:r>
              <a:rPr lang="en-US" altLang="ko-KR" b="1" dirty="0"/>
              <a:t>, </a:t>
            </a:r>
            <a:r>
              <a:rPr lang="ko-KR" altLang="en-US" b="1" dirty="0"/>
              <a:t>새로운 데이터에 대해 적용하면 성능이 잘 나오지 않는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b="1" dirty="0"/>
              <a:t>일반화 능력이 떨어지는 모델</a:t>
            </a:r>
            <a:r>
              <a:rPr lang="ko-KR" altLang="en-US" dirty="0"/>
              <a:t>이 만들어지는 것</a:t>
            </a:r>
            <a:endParaRPr lang="en-US" altLang="ko-KR" dirty="0"/>
          </a:p>
          <a:p>
            <a:r>
              <a:rPr lang="ko-KR" altLang="en-US" dirty="0"/>
              <a:t>학습 데이터를 설명하는 함수를 제대로 찾지 못하여 학습 데이터와 다른 데이터 모두에 대해 예측을 제대로 하지 못하는 모델을 만드는 일은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과소적합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underfitting</a:t>
            </a:r>
            <a:r>
              <a:rPr lang="ko-KR" altLang="en-US" dirty="0"/>
              <a:t>이라고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38C01-5A97-492B-9585-2EE24C93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11" y="3490300"/>
            <a:ext cx="6830378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03890"/>
            <a:ext cx="10515600" cy="5310297"/>
          </a:xfrm>
        </p:spPr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과소적합은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모델이 지나치게 단순하거나 예측을 제대로 할 수 없는 특징들만 제공된 경우에 발생하므로 입력 데이터의 특징을 늘려 새로 학습하거나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모델이 가진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degree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등의 복잡도를 높이는 방법으로 문제를 해결함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과적합은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이와 달리 특징을 줄이거나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늘리고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모델을 더 단순하게 만들어 피해야 함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과적합과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관련한 </a:t>
            </a:r>
            <a:r>
              <a:rPr lang="ko-KR" altLang="en-US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월퍼트</a:t>
            </a:r>
            <a:r>
              <a:rPr lang="en-US" altLang="ko-KR" b="1" baseline="30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Wolpert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유명한 수학 정리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공짜 점심은 없다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잘 학습된 모델이라도 이 모델을 무력화할 데이터가 존재한다는 것</a:t>
            </a:r>
          </a:p>
        </p:txBody>
      </p:sp>
    </p:spTree>
    <p:extLst>
      <p:ext uri="{BB962C8B-B14F-4D97-AF65-F5344CB8AC3E}">
        <p14:creationId xmlns:p14="http://schemas.microsoft.com/office/powerpoint/2010/main" val="171431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704193"/>
            <a:ext cx="10960917" cy="5509994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과적합의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원인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특이한 경우만 추출되었거나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지나치게 적은 데이터 표본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주어진 데이터를 빠짐 없이 설명하려는 욕심에 </a:t>
            </a:r>
            <a:r>
              <a:rPr lang="ko-KR" altLang="en-US" sz="2000" b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너무 복잡한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모델을 사용하는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모델의 학습을 오히려 방해하는 방식으로 일반화 능력을 높이고 그것을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정칙화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regularization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기법이라고 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97DA51-9741-4639-91E0-89A76BE42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27" y="2883269"/>
            <a:ext cx="10800679" cy="32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2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86554-934D-4D1B-921C-EF7524816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67" y="1233969"/>
            <a:ext cx="9376077" cy="5494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6-1 </a:t>
            </a:r>
            <a:r>
              <a:rPr lang="ko-KR" altLang="en-US" sz="3600" dirty="0"/>
              <a:t>다항 회귀의 회귀 함수를 그려 보자</a:t>
            </a:r>
            <a:endParaRPr lang="ko-KR" alt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EF188-0167-4F0C-AC7C-8CD66481F0AE}"/>
              </a:ext>
            </a:extLst>
          </p:cNvPr>
          <p:cNvSpPr txBox="1"/>
          <p:nvPr/>
        </p:nvSpPr>
        <p:spPr>
          <a:xfrm>
            <a:off x="6950016" y="6082273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273052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결정 트리를 이용한 분류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결정 트리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decision tree</a:t>
            </a:r>
            <a:r>
              <a:rPr lang="ko-KR" altLang="en-US" dirty="0"/>
              <a:t>는 귀납 추론을 위해 자주 사용되는 실용적인 방법</a:t>
            </a:r>
            <a:endParaRPr lang="en-US" altLang="ko-KR" dirty="0"/>
          </a:p>
          <a:p>
            <a:r>
              <a:rPr lang="ko-KR" altLang="en-US" dirty="0"/>
              <a:t>데이터들을 트리 구조의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루트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root</a:t>
            </a:r>
            <a:r>
              <a:rPr lang="ko-KR" altLang="en-US" dirty="0"/>
              <a:t>에서 시작하여 차례로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중간 노드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internal node</a:t>
            </a:r>
            <a:r>
              <a:rPr lang="ko-KR" altLang="en-US" dirty="0"/>
              <a:t>들을 거쳐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단말 노드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leaf node</a:t>
            </a:r>
            <a:r>
              <a:rPr lang="ko-KR" altLang="en-US" dirty="0"/>
              <a:t>에 배정하는 기능을 수행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989612-A6ED-4782-B0C5-D1720BD0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971" y="3429000"/>
            <a:ext cx="3820058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3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78069"/>
            <a:ext cx="10515600" cy="563611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축구는 하나가 아니라 두 개의 단말 노드에 나타나게 되며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축구 종목의 판정은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논리 곱의 논리합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disjunction of conjunction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표현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6398FB-78AC-44F7-A4EE-8DB3C5AD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54" y="1237094"/>
            <a:ext cx="5496692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기계학습이라는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것은 데이터를 경험으로 삼아 알고리즘을 찾는 일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기계 학습의 결정 트리에서 다루는 것은 데이터가 주어졌을 때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데이터의 특징들을 보고 앞에서 본 것과 같은 트리를 찾아내는 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375CD7-085A-426D-B22C-63F76374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957" y="1721405"/>
            <a:ext cx="4644086" cy="34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9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어떤 속성이 가장 중요한가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데이터는 여러 가지 속성 중에서 어떤 것이 가장 중요한 것인지 판단하기 위해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정보 이득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information gain</a:t>
            </a:r>
            <a:r>
              <a:rPr lang="ko-KR" altLang="en-US" dirty="0"/>
              <a:t>이라는 개념이 사용</a:t>
            </a:r>
            <a:endParaRPr lang="en-US" altLang="ko-KR" dirty="0"/>
          </a:p>
          <a:p>
            <a:r>
              <a:rPr lang="ko-KR" altLang="en-US" dirty="0"/>
              <a:t>특정한 속성이 원하는 분류 방식에 부합하게 데이터를 나누는지를 측정할 수 있는 척도</a:t>
            </a:r>
          </a:p>
        </p:txBody>
      </p:sp>
    </p:spTree>
    <p:extLst>
      <p:ext uri="{BB962C8B-B14F-4D97-AF65-F5344CB8AC3E}">
        <p14:creationId xmlns:p14="http://schemas.microsoft.com/office/powerpoint/2010/main" val="395577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756745"/>
                <a:ext cx="10515600" cy="545744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이를 이해하기 위해서는 우선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엔트로피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entropy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라는 개념을 살펴볼 필요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데이터를 두 부류로 나눌 수 있다고 하자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한 부류를 양성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다른 부류를 음성이라고 하면 각각의 데이터는 양성 혹은 음성 중에 하나가 될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전체 데이터 표본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에서 차지하는 양성 데이터의 비율을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sz="2000" i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음성인 데이터 비율을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하면 이 데이터 표본의 엔트로피는 다음과 </a:t>
                </a:r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같음</a:t>
                </a:r>
                <a:endParaRPr lang="en-US" altLang="ko-KR" sz="20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i="1" smtClean="0">
                        <a:latin typeface="Cambria Math" panose="02040503050406030204" pitchFamily="18" charset="0"/>
                      </a:rPr>
                      <m:t>Lg</m:t>
                    </m:r>
                  </m:oMath>
                </a14:m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밑이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2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 로그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sz="200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의미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엔트로피는 원래 정보량을 측정하기 위해 고안된 것으로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값이 크면 많은 정보가 담겨 있다는 것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756745"/>
                <a:ext cx="10515600" cy="5457442"/>
              </a:xfrm>
              <a:blipFill>
                <a:blip r:embed="rId2"/>
                <a:stretch>
                  <a:fillRect l="-522" t="-10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C6B0B0E2-A764-4851-B6F8-5A1183B1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338" y="3026547"/>
            <a:ext cx="4972744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4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04007" y="2641203"/>
                <a:ext cx="1583395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529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직선이나 평면이 아닌 회귀 함수가 가능한가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데이터의 특징에 따라 분류나 의사결정의 기준을 정할 수 있는가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지금의 </a:t>
                </a: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딥러닝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이전에 가장 강력한 기계 학습 방법은 어떤 것들이 있었나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다양한 기계 학습 방법들은 어떤 장단점이 있나</a:t>
                </a:r>
                <a:r>
                  <a:rPr lang="en-US" altLang="ko-KR" sz="2000" spc="-10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  <a:endParaRPr lang="en-US" altLang="ko-KR" sz="2000" spc="-1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가장 엔트로피가 높은 경우는 두 부류가 균등하게 섞여 있는 경우로 각각의 비율이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1/2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경우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만약 데이터 표본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속한 데이터들이 두 개의 부류가 아니고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라는 클래스 집합의 각 클래스로 나뉘어질 수 있다고 하면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데이터 표본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엔트로피는 다음과 같이 구함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DC2641-CFBC-4D3B-8257-EDD9E87B6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75" y="768366"/>
            <a:ext cx="8783276" cy="895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0D27EF-087A-40A4-A894-15C2F8C8B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89" y="2804176"/>
            <a:ext cx="3962954" cy="876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8A8C6F-1C1D-4D66-9991-90620EA19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206" y="3952565"/>
            <a:ext cx="5639587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1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7993" y="564878"/>
                <a:ext cx="10515600" cy="5943599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정보 이득이라는 것은 특정한 속성에 따라 데이터를 나누었을 때 줄어든 엔트로피로 정의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어떤 속성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𝔸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가지는 모든 값들의 집합을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할 때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 표본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나누어서 얻는 정보 이득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은 다음과 같음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속성의 값이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부분집합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우리가 가진 데이터 표본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있는 데이터를 쪼개려고 할 때 가장 중요한 기준으로 삼을 수 있는 속성은 이 정보 이득이 가장 큰 속성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이것을 찾아 결정 트리를 만들어 나가는 방법이 </a:t>
                </a:r>
                <a:r>
                  <a:rPr lang="en-US" altLang="ko-KR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ID3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알고리즘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7993" y="564878"/>
                <a:ext cx="10515600" cy="5943599"/>
              </a:xfrm>
              <a:blipFill>
                <a:blip r:embed="rId2"/>
                <a:stretch>
                  <a:fillRect l="-522" t="-10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73FDAC63-0984-4932-95C7-DA15B16B3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17" y="1888495"/>
            <a:ext cx="5374790" cy="120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91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6.6 </a:t>
            </a:r>
            <a:r>
              <a:rPr lang="ko-KR" altLang="en-US" sz="4000" dirty="0"/>
              <a:t>결정 트리 분할의 기준 </a:t>
            </a:r>
            <a:r>
              <a:rPr lang="en-US" altLang="ko-KR" sz="4000" dirty="0"/>
              <a:t>- </a:t>
            </a:r>
            <a:r>
              <a:rPr lang="ko-KR" altLang="en-US" sz="4000" dirty="0"/>
              <a:t>정보량과 불순도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결정 트리를 만들어 나가는 것은 현재 하나의 </a:t>
            </a:r>
            <a:r>
              <a:rPr lang="ko-KR" altLang="en-US" dirty="0" err="1"/>
              <a:t>묶음로</a:t>
            </a:r>
            <a:r>
              <a:rPr lang="ko-KR" altLang="en-US" dirty="0"/>
              <a:t> 되어 있는 그룹을 더 세분화된 그룹으로 나눌 것인지</a:t>
            </a:r>
            <a:r>
              <a:rPr lang="en-US" altLang="ko-KR" dirty="0"/>
              <a:t>, </a:t>
            </a:r>
            <a:r>
              <a:rPr lang="ko-KR" altLang="en-US" dirty="0"/>
              <a:t>나눈다면 어떤 기준으로 나눌 것인지를 판단하는 일</a:t>
            </a:r>
            <a:endParaRPr lang="en-US" altLang="ko-KR" dirty="0"/>
          </a:p>
          <a:p>
            <a:r>
              <a:rPr lang="ko-KR" altLang="en-US" dirty="0"/>
              <a:t>대표적인 결정 트리 알고리즘인 </a:t>
            </a:r>
            <a:r>
              <a:rPr lang="en-US" altLang="ko-KR" dirty="0"/>
              <a:t>ID3</a:t>
            </a:r>
            <a:r>
              <a:rPr lang="ko-KR" altLang="en-US" dirty="0"/>
              <a:t>는 정보 이득</a:t>
            </a:r>
            <a:r>
              <a:rPr lang="en-US" altLang="ko-KR" dirty="0"/>
              <a:t>, CART </a:t>
            </a:r>
            <a:r>
              <a:rPr lang="ko-KR" altLang="en-US" dirty="0"/>
              <a:t>알고리즘은 불순도 개념을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D0F2E-06AA-4A37-AC73-A3520712D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336" y="2698531"/>
            <a:ext cx="5661450" cy="36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851338"/>
            <a:ext cx="10515600" cy="5362849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엔트로피 개념을 통해 섞여 있는 데이터들의 정보량이 얼마인지를 측정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원래의 노드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속한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데이터는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삼각형과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개의 동그라미를 가지고 있다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묶음의 정보량은 엔트로피를 이용하여 다음 그림과 같이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7A20D5-81DD-4BE9-A31A-B787F949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11" y="2731512"/>
            <a:ext cx="5744377" cy="15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5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67255"/>
            <a:ext cx="10515600" cy="544693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 분할이라면 데이터가 더 잘 나누어져야 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분할된 노드 각각에 한 종류의 데이터 비율이 높아져서 정보량이 줄어들어야 한다는 것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원래의 정보량에서 분할 후의 정보량을 뺀 값이 커질수록 좋다는 것이며 이것을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정보이득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information gain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정의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4DEAA5-6B73-4713-BE8D-DEC566DD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2678419"/>
            <a:ext cx="7001852" cy="276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0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882869"/>
            <a:ext cx="10515600" cy="533131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엔트로피가 아닌 데이터의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순도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purity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혹은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불순도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impurity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개념으로 설명할 수도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두 가지 분할 결과를 살펴보면 기준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경우 그룹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각각 동그라미와 삼각형의 순도가 매우 높아짐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9800E-BF98-48B7-951B-EBB96FA1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2256639"/>
            <a:ext cx="7030431" cy="2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1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6.7 </a:t>
            </a:r>
            <a:r>
              <a:rPr lang="ko-KR" altLang="en-US" sz="3200" dirty="0"/>
              <a:t>결정 트리를 손으로 만들어 보자 </a:t>
            </a:r>
            <a:r>
              <a:rPr lang="en-US" altLang="ko-KR" sz="3200" dirty="0"/>
              <a:t>- ID3 </a:t>
            </a:r>
            <a:r>
              <a:rPr lang="ko-KR" altLang="en-US" sz="3200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데이터가 주어졌을 때 </a:t>
            </a:r>
            <a:r>
              <a:rPr lang="en-US" altLang="ko-KR" dirty="0"/>
              <a:t>ID3 </a:t>
            </a:r>
            <a:r>
              <a:rPr lang="ko-KR" altLang="en-US" dirty="0"/>
              <a:t>알고리즘이 어떻게 결정 트리를 만들어 내는지 정보 이득을 직접 계산하며 살펴 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9D0A9E-A738-41B4-8D8A-820B2FE5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655" y="2667608"/>
            <a:ext cx="3686689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1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72055"/>
            <a:ext cx="10515600" cy="5142132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야구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배구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농구의 비율은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1/5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축구는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2/5</a:t>
            </a: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표본의 엔트로피를 측정하면 다음과 같음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속성별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정보이득을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계산하여 어떤 속성이 가장 데이터를 잘 나누는지 확인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G(S, net)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G(S, ball)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같은 값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919649-579C-4EED-9147-4C6BDE61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96" y="1983299"/>
            <a:ext cx="5068008" cy="11208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1FCB7B-5939-44CC-BE26-D84E9EBD7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785" y="4330730"/>
            <a:ext cx="5582429" cy="5064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384FBE-BFA3-4659-81F1-252F44E2A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785" y="4907786"/>
            <a:ext cx="4925112" cy="450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AF2525-604A-49FD-A923-4D10A6F49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785" y="5416195"/>
            <a:ext cx="4753638" cy="5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76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03890"/>
            <a:ext cx="10515600" cy="5310297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중요한 속성은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goal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결정 트리의 루트 노드는 속성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goal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따라 데이터를 구분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아직 더 세분화가 필요한 서브 트리에 대해서 재귀적으로 정보 이득을 계산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A7DBD1-7B69-49E1-AFE1-2DE79CBC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839" y="2619407"/>
            <a:ext cx="4458322" cy="18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88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6.8 </a:t>
            </a:r>
            <a:r>
              <a:rPr lang="ko-KR" altLang="en-US" sz="2800" dirty="0"/>
              <a:t>지니 </a:t>
            </a:r>
            <a:r>
              <a:rPr lang="ko-KR" altLang="en-US" sz="2800" dirty="0" err="1"/>
              <a:t>불순도를</a:t>
            </a:r>
            <a:r>
              <a:rPr lang="ko-KR" altLang="en-US" sz="2800" dirty="0"/>
              <a:t> 이용한 효율적인 평가 </a:t>
            </a:r>
            <a:r>
              <a:rPr lang="en-US" altLang="ko-KR" sz="2800" dirty="0"/>
              <a:t>- CART </a:t>
            </a:r>
            <a:r>
              <a:rPr lang="ko-KR" altLang="en-US" sz="2800" dirty="0"/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ID3 </a:t>
                </a:r>
                <a:r>
                  <a:rPr lang="ko-KR" altLang="en-US" dirty="0"/>
                  <a:t>알고리즘은 엔트로피에 기반한 정보 이득 개념을 사용하는데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개념은 다소 복잡한 수식과 계산을 요구하기에 이를 피하기 위해 많이 사용 하는 척도가 지니 불순도</a:t>
                </a:r>
                <a:endParaRPr lang="en-US" altLang="ko-KR" dirty="0"/>
              </a:p>
              <a:p>
                <a:r>
                  <a:rPr lang="ko-KR" altLang="en-US" dirty="0"/>
                  <a:t>지니 </a:t>
                </a:r>
                <a:r>
                  <a:rPr lang="ko-KR" altLang="en-US" dirty="0" err="1"/>
                  <a:t>불순도는</a:t>
                </a:r>
                <a:r>
                  <a:rPr lang="ko-KR" altLang="en-US" dirty="0"/>
                  <a:t> 엔트로피의 대체 척도라고 볼 수 있는데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하나의 그룹 내에 섞여 있는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개 종류의 레이블이 있고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레이블이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인 객체 비율이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라고 할 때 다음과 같은 값을 가짐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2601546-FC8E-4E99-AEC4-6125DB285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94" y="3296704"/>
            <a:ext cx="2572108" cy="13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7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다항 회귀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선형회귀는</a:t>
            </a:r>
            <a:r>
              <a:rPr lang="ko-KR" altLang="en-US" dirty="0"/>
              <a:t> 입력과 출력이 </a:t>
            </a:r>
            <a:r>
              <a:rPr lang="ko-KR" altLang="en-US" dirty="0" err="1"/>
              <a:t>선형관계를</a:t>
            </a:r>
            <a:r>
              <a:rPr lang="ko-KR" altLang="en-US" dirty="0"/>
              <a:t> 갖는 것으로 가정</a:t>
            </a:r>
            <a:endParaRPr lang="en-US" altLang="ko-KR" dirty="0"/>
          </a:p>
          <a:p>
            <a:r>
              <a:rPr lang="ko-KR" altLang="en-US" dirty="0"/>
              <a:t>실제 데이터는 아래와 같이 비선형 방정식을 따를 수도 있으며</a:t>
            </a:r>
            <a:r>
              <a:rPr lang="en-US" altLang="ko-KR" dirty="0"/>
              <a:t> </a:t>
            </a:r>
            <a:r>
              <a:rPr lang="ko-KR" altLang="en-US" dirty="0"/>
              <a:t>이것을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다항 회귀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polynomial regression</a:t>
            </a:r>
            <a:r>
              <a:rPr lang="ko-KR" altLang="en-US" dirty="0"/>
              <a:t>라고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B91B6-F89E-4C69-908E-7064FDD7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1" y="3534504"/>
            <a:ext cx="4934638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4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1545"/>
            <a:ext cx="10515600" cy="5152642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어떤 그룹의 데이터를 두 개로 쪼갤 때 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불순도를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최대로 낮추는 속성과 해당 속성의 값을 찾아 트리를 만들어 나가면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ID3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처럼 결정 트리를 만들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84E677-2F9C-4486-8DEC-E91CF9CA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32" y="2425811"/>
            <a:ext cx="6525536" cy="23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966952"/>
                <a:ext cx="10515600" cy="5247235"/>
              </a:xfrm>
            </p:spPr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지니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불순도를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이용하여 결정 트리를 만드는 방법이 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CART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알고리즘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CART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분류와 회귀 트리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classification and regression tree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약자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현재 데이터가 섞여 있는 노드를 두 개의 노드로 나눌 때 어떤 속성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해당 속성에 어떤 값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a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기준으로 쪼갤 것인지를 찾는 문제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쪼개어서 얻는 두 노드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R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이라고 하고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각각의 원소 개수를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이라고 하고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쪼개어지기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전 노드의 원소 개수는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알고리즘이 하는 일은 불순도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결정되는 다음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비용함수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최소가 되게 하는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선택하는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966952"/>
                <a:ext cx="10515600" cy="5247235"/>
              </a:xfrm>
              <a:blipFill>
                <a:blip r:embed="rId2"/>
                <a:stretch>
                  <a:fillRect l="-812" t="-1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5E3360C-7B26-4830-90D2-7EAF468A1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90" y="4345664"/>
            <a:ext cx="6944269" cy="111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53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6.9 </a:t>
            </a:r>
            <a:r>
              <a:rPr lang="ko-KR" altLang="en-US" sz="4000" dirty="0" err="1"/>
              <a:t>사이킷런의</a:t>
            </a:r>
            <a:r>
              <a:rPr lang="ko-KR" altLang="en-US" sz="4000" dirty="0"/>
              <a:t> 결정 트리로 붓꽃 분류하기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사이킷런</a:t>
            </a:r>
            <a:r>
              <a:rPr lang="ko-KR" altLang="en-US" dirty="0"/>
              <a:t> 패키지는 우리가 살펴본 결정 트리를 손쉽게 활용할 수 있는 방법을 제공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분류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classification</a:t>
            </a:r>
            <a:r>
              <a:rPr lang="ko-KR" altLang="en-US" dirty="0"/>
              <a:t>를 학습하면서 다루었던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붓꽃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iris</a:t>
            </a:r>
            <a:r>
              <a:rPr lang="en-US" altLang="ko-KR" dirty="0"/>
              <a:t> </a:t>
            </a:r>
            <a:r>
              <a:rPr lang="ko-KR" altLang="en-US" dirty="0"/>
              <a:t>데이터를 이용하여 결정 트리를 만들어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5384C1-4E9C-46B4-B8A9-19B628EB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05" y="2575486"/>
            <a:ext cx="7335274" cy="8764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585C74-7ECE-4EA7-8B99-0EDB4587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724" y="3451908"/>
            <a:ext cx="7316221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24607"/>
            <a:ext cx="10515600" cy="5089580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사이킷런의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tree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서브 모듈에는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export_graphviz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라는 함수가 있는데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이를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dec_tree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out_file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인자에 지정된 파일 이름으로 트리 정보를 가지는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dot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파일을 내보낼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노드를 쪼갤 때 사용되는 속성의 이름을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feature_names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인자에 알려줌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iris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데이터에는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feature_names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저장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B94DA2-887E-45F2-8FF3-0AB1A391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83" y="2675339"/>
            <a:ext cx="7373379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49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36028"/>
            <a:ext cx="10515600" cy="5678159"/>
          </a:xfrm>
        </p:spPr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dot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파일을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jpg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png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파일로 변환할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B8E09-027C-456D-ADCB-6452E3BB8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363" y="1153570"/>
            <a:ext cx="6841761" cy="57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85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6-2 </a:t>
            </a:r>
            <a:r>
              <a:rPr lang="ko-KR" altLang="en-US" sz="3600" dirty="0"/>
              <a:t>꽃받침의 너비와 길이로 </a:t>
            </a:r>
            <a:r>
              <a:rPr lang="ko-KR" altLang="en-US" sz="3600" dirty="0" err="1"/>
              <a:t>결정트리를</a:t>
            </a:r>
            <a:r>
              <a:rPr lang="ko-KR" altLang="en-US" sz="3600" dirty="0"/>
              <a:t> 만들자</a:t>
            </a:r>
            <a:endParaRPr lang="ko-KR" altLang="en-US" sz="4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3D89F-8657-4C71-92A7-5F1AAC51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08" y="1509839"/>
            <a:ext cx="9144260" cy="4625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EF188-0167-4F0C-AC7C-8CD66481F0AE}"/>
              </a:ext>
            </a:extLst>
          </p:cNvPr>
          <p:cNvSpPr txBox="1"/>
          <p:nvPr/>
        </p:nvSpPr>
        <p:spPr>
          <a:xfrm>
            <a:off x="6832321" y="6135222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1553383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6-3 </a:t>
            </a:r>
            <a:r>
              <a:rPr lang="ko-KR" altLang="en-US" sz="3600" dirty="0"/>
              <a:t>엔트로피를 이용하여 결정 트리 만들기</a:t>
            </a:r>
            <a:endParaRPr lang="ko-KR" altLang="en-US" sz="4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D752E-259D-4ACB-8F69-B27E9307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4401"/>
            <a:ext cx="10798834" cy="3658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EF188-0167-4F0C-AC7C-8CD66481F0AE}"/>
              </a:ext>
            </a:extLst>
          </p:cNvPr>
          <p:cNvSpPr txBox="1"/>
          <p:nvPr/>
        </p:nvSpPr>
        <p:spPr>
          <a:xfrm>
            <a:off x="6374552" y="5258408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3878790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6.10 SVM - </a:t>
            </a:r>
            <a:r>
              <a:rPr lang="ko-KR" altLang="en-US" dirty="0" err="1"/>
              <a:t>서포트</a:t>
            </a:r>
            <a:r>
              <a:rPr lang="ko-KR" altLang="en-US" dirty="0"/>
              <a:t> 벡터 </a:t>
            </a:r>
            <a:r>
              <a:rPr lang="ko-KR" altLang="en-US" dirty="0" err="1"/>
              <a:t>머신의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373680"/>
            <a:ext cx="10954407" cy="4711810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</a:rPr>
              <a:t>서포트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 벡터 머신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</a:rPr>
              <a:t>support vector machine</a:t>
            </a:r>
            <a:r>
              <a:rPr lang="ko-KR" altLang="en-US" sz="1800" dirty="0"/>
              <a:t>은 줄여서 </a:t>
            </a:r>
            <a:r>
              <a:rPr lang="en-US" altLang="ko-KR" sz="1800" dirty="0"/>
              <a:t>SVM </a:t>
            </a:r>
          </a:p>
          <a:p>
            <a:r>
              <a:rPr lang="ko-KR" altLang="en-US" sz="1800" dirty="0"/>
              <a:t>인공 신경망이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</a:rPr>
              <a:t>딥러닝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</a:rPr>
              <a:t>deep learning</a:t>
            </a:r>
            <a:r>
              <a:rPr lang="ko-KR" altLang="en-US" sz="1800" dirty="0"/>
              <a:t>을 통해 인공지능 분야의 중심으로 떠오르기 전에 가장 각광받던 학습 방법 </a:t>
            </a:r>
            <a:r>
              <a:rPr lang="ko-KR" altLang="en-US" sz="1800" dirty="0" smtClean="0"/>
              <a:t>의 하나</a:t>
            </a:r>
            <a:endParaRPr lang="en-US" altLang="ko-KR" sz="1800" dirty="0" smtClean="0"/>
          </a:p>
          <a:p>
            <a:r>
              <a:rPr lang="ko-KR" altLang="en-US" sz="1800" dirty="0"/>
              <a:t>파란색 원과 노란색 사각형은 서로 다른 그룹에 속한 데이터들이다</a:t>
            </a:r>
            <a:r>
              <a:rPr lang="en-US" altLang="ko-KR" sz="1800" dirty="0"/>
              <a:t>. </a:t>
            </a:r>
            <a:r>
              <a:rPr lang="ko-KR" altLang="en-US" sz="1800" dirty="0"/>
              <a:t>이들을 구분하는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</a:rPr>
              <a:t>초평면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</a:rPr>
              <a:t>hyperplane</a:t>
            </a:r>
            <a:r>
              <a:rPr lang="ko-KR" altLang="en-US" sz="1800" dirty="0"/>
              <a:t>은 여러 </a:t>
            </a:r>
            <a:r>
              <a:rPr lang="ko-KR" altLang="en-US" sz="1800" dirty="0" smtClean="0"/>
              <a:t>개 존재</a:t>
            </a:r>
            <a:endParaRPr lang="en-US" altLang="ko-KR" sz="1800" dirty="0"/>
          </a:p>
          <a:p>
            <a:pPr lvl="1"/>
            <a:r>
              <a:rPr lang="ko-KR" altLang="en-US" sz="1800" dirty="0"/>
              <a:t>여기서는 </a:t>
            </a:r>
            <a:r>
              <a:rPr lang="en-US" altLang="ko-KR" sz="1800" dirty="0"/>
              <a:t>h1 </a:t>
            </a:r>
            <a:r>
              <a:rPr lang="ko-KR" altLang="en-US" sz="1800" dirty="0"/>
              <a:t>과 </a:t>
            </a:r>
            <a:r>
              <a:rPr lang="en-US" altLang="ko-KR" sz="1800" dirty="0"/>
              <a:t>h2 </a:t>
            </a:r>
            <a:r>
              <a:rPr lang="ko-KR" altLang="en-US" sz="1800" dirty="0"/>
              <a:t>라는 두 개의 직선으로 표현</a:t>
            </a:r>
            <a:endParaRPr lang="en-US" altLang="ko-KR" sz="1800" dirty="0"/>
          </a:p>
          <a:p>
            <a:r>
              <a:rPr lang="ko-KR" altLang="en-US" sz="1800" dirty="0"/>
              <a:t>좋은 분리 평면은</a:t>
            </a:r>
            <a:r>
              <a:rPr lang="en-US" altLang="ko-KR" sz="1800" dirty="0"/>
              <a:t> </a:t>
            </a:r>
            <a:r>
              <a:rPr lang="ko-KR" altLang="en-US" sz="1800" dirty="0"/>
              <a:t>새로운 데이터가 들어왔을 때에도 판정을 잘 할 수 있는 평면</a:t>
            </a:r>
            <a:endParaRPr lang="en-US" altLang="ko-KR" sz="1800" dirty="0"/>
          </a:p>
          <a:p>
            <a:r>
              <a:rPr lang="ko-KR" altLang="en-US" sz="1800" dirty="0" err="1"/>
              <a:t>초평면을</a:t>
            </a:r>
            <a:r>
              <a:rPr lang="ko-KR" altLang="en-US" sz="1800" dirty="0"/>
              <a:t> 화살표로 표시된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법선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</a:rPr>
              <a:t>normal</a:t>
            </a:r>
            <a:r>
              <a:rPr lang="en-US" altLang="ko-KR" sz="1800" dirty="0"/>
              <a:t> </a:t>
            </a:r>
            <a:r>
              <a:rPr lang="ko-KR" altLang="en-US" sz="1800" dirty="0"/>
              <a:t>벡터 방향으로 움직였을 때 </a:t>
            </a:r>
            <a:r>
              <a:rPr lang="ko-KR" altLang="en-US" sz="1800" b="1" dirty="0"/>
              <a:t>데이터에 닿지 않는 폭이 넓을 수록 좋을 것</a:t>
            </a:r>
            <a:endParaRPr lang="ko-KR" altLang="en-US" sz="1800" dirty="0"/>
          </a:p>
          <a:p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6D649-1BA0-4C8D-A79E-525C6AB6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0" y="3758455"/>
            <a:ext cx="5465379" cy="30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4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35117"/>
            <a:ext cx="10515600" cy="507907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SVM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두 데이터 그룹을 나누는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초평면을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찾으면서 이 폭이 가장 넓은 것을 찾는 방법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폭을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마진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margin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부름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그림에서 볼 수 있는 것처럼 어떠한 데이터도 이 마진 내에 들어오지 않을 경우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마진을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하드 마진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hard margin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부름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C819E-7F3D-402B-AF0F-F09984F0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24" y="2683579"/>
            <a:ext cx="5782482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09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51034"/>
            <a:ext cx="10515600" cy="516315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마진 안에 아무런 데이터도 들어오지 않도록 하는 것이 불가능하거나 어떤 데이터는 잡음에 가까워 무시하는 것이 좋을 수도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일부 데이터가 마진 내에 들어오도록 허용하면서 분리 평면을 찾을 수 있을 경우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소프트 마진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soft margin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이라고 부름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하드 마진이든 소프트 마진이든 마진을 최대로 넓게 만들려고 하기 때문에 마진의 양쪽에는 서로 다른 그룹에 속하는 데이터들이 하나씩 닿아 있으며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이것을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서포트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벡터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support vector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AD5A41-8825-43E5-9D36-42105B46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75" y="2345526"/>
            <a:ext cx="4591691" cy="22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3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567560"/>
                <a:ext cx="10515600" cy="5646628"/>
              </a:xfrm>
            </p:spPr>
            <p:txBody>
              <a:bodyPr/>
              <a:lstStyle/>
              <a:p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다변량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multivariate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회귀를 할 때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다항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polynomial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회귀를 이용하면 두 개의 특징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가진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2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차 다항식은 아래와 같은 함수가 될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함수는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0">
                                <a:latin typeface="Cambria Math" panose="02040503050406030204" pitchFamily="18" charset="0"/>
                              </a:rPr>
                              <m:t>,+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얻어지는 다항식의 계수를 변경하는 것과 같음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특징을 가진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입력으로 하는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d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차 다항식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다변량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회귀라는 것은 입력을 그대로 사용하지 않고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에서 나타나는 항들을 사용하는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 정제로 간주할 수 있는데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사이킷런의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preprocessing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서브 모듈에 있는 </a:t>
                </a:r>
                <a:r>
                  <a:rPr lang="en-US" altLang="ko-KR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PolynomialFeatures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클래스를 사용함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클래스를 생성할 때 차수를 지정하고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입력을 </a:t>
                </a:r>
                <a:r>
                  <a:rPr lang="en-US" altLang="ko-KR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fit_transform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()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메소드에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넘기면 다항 회귀에 필요한 형태로 변환하며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이것을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다항 특징 변환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polynomial feature 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transformatio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이라고 함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567560"/>
                <a:ext cx="10515600" cy="5646628"/>
              </a:xfrm>
              <a:blipFill>
                <a:blip r:embed="rId2"/>
                <a:stretch>
                  <a:fillRect l="-812" t="-1404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6E1B1D8-6067-49F0-BEF5-5A304F5B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07" y="1328953"/>
            <a:ext cx="7665275" cy="7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55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29710"/>
            <a:ext cx="10515600" cy="4984477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하드 마진을 사용할 경우에는 분류가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안될 수도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있고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잡음에 민감할 수밖에 없으므로 소프트 마진을 사용하는 것이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바람직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잡음에 민감하다는 것은 데이터에 과적합된다는 의미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소프트 마진을 사용하는 것도 모델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정칙화의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일종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소프트 마진을 사용할 때는 마진 내에 들어갈 수 있는 데이터의 수를 제어하며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값을 제어하는 변수를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슬랙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slack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371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6.11 </a:t>
            </a:r>
            <a:r>
              <a:rPr lang="ko-KR" altLang="en-US" dirty="0"/>
              <a:t>하드 마진 </a:t>
            </a:r>
            <a:r>
              <a:rPr lang="ko-KR" altLang="en-US" dirty="0" err="1"/>
              <a:t>서포트</a:t>
            </a:r>
            <a:r>
              <a:rPr lang="ko-KR" altLang="en-US" dirty="0"/>
              <a:t> 벡터 </a:t>
            </a:r>
            <a:r>
              <a:rPr lang="ko-KR" altLang="en-US" dirty="0" err="1"/>
              <a:t>머신의</a:t>
            </a:r>
            <a:r>
              <a:rPr lang="ko-KR" altLang="en-US" dirty="0"/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서포트</a:t>
                </a:r>
                <a:r>
                  <a:rPr lang="ko-KR" altLang="en-US" dirty="0"/>
                  <a:t> 벡터 </a:t>
                </a:r>
                <a:r>
                  <a:rPr lang="ko-KR" altLang="en-US" dirty="0" err="1"/>
                  <a:t>머신의</a:t>
                </a:r>
                <a:r>
                  <a:rPr lang="ko-KR" altLang="en-US" dirty="0"/>
                  <a:t> 기본적인 동작은 아래 그림과 같이 설명</a:t>
                </a:r>
                <a:endParaRPr lang="en-US" altLang="ko-KR" dirty="0"/>
              </a:p>
              <a:p>
                <a:r>
                  <a:rPr lang="ko-KR" altLang="en-US" dirty="0"/>
                  <a:t>레이블이 부여된 데이터 입력이 존재하는 공간이 회색 </a:t>
                </a:r>
                <a:r>
                  <a:rPr lang="ko-KR" altLang="en-US" dirty="0" err="1"/>
                  <a:t>초평면으로</a:t>
                </a:r>
                <a:r>
                  <a:rPr lang="ko-KR" altLang="en-US" dirty="0"/>
                  <a:t> 나타나 있고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 위에 흰색 레이블과 푸른색 레이블을 가진 데이터가 놓여 있음</a:t>
                </a:r>
                <a:endParaRPr lang="en-US" altLang="ko-KR" dirty="0"/>
              </a:p>
              <a:p>
                <a:r>
                  <a:rPr lang="ko-KR" altLang="en-US" dirty="0"/>
                  <a:t>이 공간에 존재하는 </a:t>
                </a:r>
                <a:r>
                  <a:rPr lang="ko-KR" altLang="en-US" dirty="0" err="1"/>
                  <a:t>독립변수에</a:t>
                </a:r>
                <a:r>
                  <a:rPr lang="ko-KR" altLang="en-US" dirty="0"/>
                  <a:t> 의해 결정되는 종속 변수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/>
                  <a:t>라고 정의하면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은 노란색으로 비스듬하게 표시된 </a:t>
                </a:r>
                <a:r>
                  <a:rPr lang="ko-KR" altLang="en-US" dirty="0" err="1"/>
                  <a:t>초평면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A03448B-5994-471C-94CD-07915410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59" y="3849895"/>
            <a:ext cx="560148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87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672662"/>
            <a:ext cx="10515600" cy="5541525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마진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margin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대한 제약 조건이 없다면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서포트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벡터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머신은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흰색 레이블의 데이터들은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음수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푸른색 레이블의 데이터들은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양수가 되게 하는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찾으면 됨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답이 되는 평면이 하나가 아니며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이런 경우에는 가장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평면을 찾아야함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서포트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벡터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머신에서는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마진의 넓이가 큰 값이 될수록 좋은 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답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평면을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수직선에 가깝게 눕혀보자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직선으로 생각하면 기울기에 해당하는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벡터 가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가까워지는 것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마진이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점점 넓어지는 것을 확인할 수 있음</a:t>
            </a:r>
          </a:p>
          <a:p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18A0BA-F466-46F7-9249-64999573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52" y="3443424"/>
            <a:ext cx="4699066" cy="2300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8D3AB0-5885-4AB4-AE0B-64B7DFF9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880" y="3483519"/>
            <a:ext cx="4577321" cy="222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87669"/>
            <a:ext cx="10515600" cy="5026518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다음과 같은 제약 조건을 가진 최적화 문제가 된다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E3726A-C0CC-4FD0-800E-64E8AFD9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2729242"/>
            <a:ext cx="11117226" cy="19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12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6.12 </a:t>
            </a:r>
            <a:r>
              <a:rPr lang="ko-KR" altLang="en-US" sz="4000" dirty="0"/>
              <a:t>소프트 마진 </a:t>
            </a:r>
            <a:r>
              <a:rPr lang="ko-KR" altLang="en-US" sz="4000" dirty="0" err="1"/>
              <a:t>서포트</a:t>
            </a:r>
            <a:r>
              <a:rPr lang="ko-KR" altLang="en-US" sz="4000" dirty="0"/>
              <a:t> 벡터 </a:t>
            </a:r>
            <a:r>
              <a:rPr lang="ko-KR" altLang="en-US" sz="4000" dirty="0" err="1"/>
              <a:t>머신의</a:t>
            </a:r>
            <a:r>
              <a:rPr lang="ko-KR" altLang="en-US" sz="4000" dirty="0"/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소프트 마진에는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슬랙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slack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변수</a:t>
                </a:r>
                <a:r>
                  <a:rPr lang="ko-KR" altLang="en-US" dirty="0"/>
                  <a:t>가 사용됨</a:t>
                </a:r>
                <a:endParaRPr lang="en-US" altLang="ko-KR" dirty="0"/>
              </a:p>
              <a:p>
                <a:r>
                  <a:rPr lang="ko-KR" altLang="en-US" dirty="0"/>
                  <a:t>이 </a:t>
                </a:r>
                <a:r>
                  <a:rPr lang="ko-KR" altLang="en-US" dirty="0" err="1"/>
                  <a:t>슬랙</a:t>
                </a:r>
                <a:r>
                  <a:rPr lang="ko-KR" altLang="en-US" dirty="0"/>
                  <a:t> 변수는 각 데이터 인스턴스마다 정의되므로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개의 데이터 인스턴스가 있으면 각각에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가 존재</a:t>
                </a:r>
                <a:endParaRPr lang="en-US" altLang="ko-KR" dirty="0"/>
              </a:p>
              <a:p>
                <a:r>
                  <a:rPr lang="ko-KR" altLang="en-US" dirty="0" err="1"/>
                  <a:t>슬랙</a:t>
                </a:r>
                <a:r>
                  <a:rPr lang="ko-KR" altLang="en-US" dirty="0"/>
                  <a:t> 변수가 하는 일은 각각의 데이터가 </a:t>
                </a:r>
                <a:r>
                  <a:rPr lang="en-US" altLang="ko-KR" dirty="0"/>
                  <a:t>[-1, 1] </a:t>
                </a:r>
                <a:r>
                  <a:rPr lang="ko-KR" altLang="en-US" dirty="0"/>
                  <a:t>사이의 범위를 갖는 마진 안으로 들어갈 수 있는 정도를 의미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하드 마진은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 smtClean="0"/>
              </a:p>
              <a:p>
                <a:r>
                  <a:rPr lang="ko-KR" altLang="en-US" dirty="0" err="1"/>
                  <a:t>슬랙</a:t>
                </a:r>
                <a:r>
                  <a:rPr lang="ko-KR" altLang="en-US" dirty="0"/>
                  <a:t> 변수에 의해 각각의 데이터 인스턴스에 대해 제약 조건이 다음과 같이 변경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164" r="-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459" y="4266882"/>
            <a:ext cx="7363853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43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98786"/>
            <a:ext cx="10515600" cy="5415401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그림으로 나타내면 아래와 같다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각각의 데이터 인스턴스는 마진 밖이나 안에 존재할 수 있는데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마진 내에 많이 파고 들어올수록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슬랙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변수의 값이 커지는 것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좋은 분류를 위해서는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슬랙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변수를 최소로 만드는 최적화 문제를 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D33D34-DB88-4660-A051-CF578642C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85" y="2537024"/>
            <a:ext cx="540142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6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914400"/>
                <a:ext cx="10515600" cy="5299787"/>
              </a:xfrm>
            </p:spPr>
            <p:txBody>
              <a:bodyPr/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수식으로 표현하자면 원래의 최적화 문제였던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최소로 만드는 문제와 함께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ⅈ=1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0"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최소화하는 문제를 동시에 풀어야 함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최적화를 위한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목적 함수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objective function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두 개의 항으로 구성되어 있으며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앞의 항은 하드 마진과 동일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두 번째 항은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슬랙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변수를 최소화하기 위한 것인데 제어 변수 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C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곱해져 있음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pPr lvl="1"/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이라면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슬랙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변수에 대한 최적화가 전혀 이루어지지 않을 것이며</a:t>
                </a:r>
                <a:r>
                  <a:rPr lang="en-US" altLang="ko-KR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값을 크게 두면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슬랙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변수를 최소화하는 일에 비중이 더 커지게 될 것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914400"/>
                <a:ext cx="10515600" cy="5299787"/>
              </a:xfrm>
              <a:blipFill>
                <a:blip r:embed="rId2"/>
                <a:stretch>
                  <a:fillRect l="-812" t="-1496" r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1F22494-F3CF-4241-A287-E9199472D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17" y="1857886"/>
            <a:ext cx="9878365" cy="18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75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35117"/>
            <a:ext cx="10515600" cy="507907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하드 마진과 소프트 마진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서포트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벡터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풀어야 하는 최적화 문제는 잘 알려진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계획법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quadratic programming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통해 풀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선형 계획법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 programming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다양한 선형 제약 조건을 만족하면서 선형인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목적 함수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objective function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최적화하는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찾는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제약 조건이나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목적함수가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선형이 아닌 경우의 최적화는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비선형 최적화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nonlinear programming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비선형 최적화 중에서 제약 조건은 선형이면서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목적함수가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형식인 경우의 해를 구하는 방법을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 계획법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서포트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벡터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최적화가 대표적</a:t>
            </a:r>
          </a:p>
        </p:txBody>
      </p:sp>
    </p:spTree>
    <p:extLst>
      <p:ext uri="{BB962C8B-B14F-4D97-AF65-F5344CB8AC3E}">
        <p14:creationId xmlns:p14="http://schemas.microsoft.com/office/powerpoint/2010/main" val="1558911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6.13 </a:t>
            </a:r>
            <a:r>
              <a:rPr lang="ko-KR" altLang="en-US" sz="3200" dirty="0" err="1"/>
              <a:t>사이킷런을</a:t>
            </a:r>
            <a:r>
              <a:rPr lang="ko-KR" altLang="en-US" sz="3200" dirty="0"/>
              <a:t> 이용한 </a:t>
            </a:r>
            <a:r>
              <a:rPr lang="ko-KR" altLang="en-US" sz="3200" dirty="0" err="1"/>
              <a:t>서포트</a:t>
            </a:r>
            <a:r>
              <a:rPr lang="ko-KR" altLang="en-US" sz="3200" dirty="0"/>
              <a:t> 벡터 머신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사이킷런을</a:t>
            </a:r>
            <a:r>
              <a:rPr lang="ko-KR" altLang="en-US" dirty="0"/>
              <a:t> 이용하여 실제로 </a:t>
            </a:r>
            <a:r>
              <a:rPr lang="ko-KR" altLang="en-US" dirty="0" err="1"/>
              <a:t>서포트</a:t>
            </a:r>
            <a:r>
              <a:rPr lang="ko-KR" altLang="en-US" dirty="0"/>
              <a:t> 벡터 </a:t>
            </a:r>
            <a:r>
              <a:rPr lang="ko-KR" altLang="en-US" dirty="0" err="1"/>
              <a:t>머신을</a:t>
            </a:r>
            <a:r>
              <a:rPr lang="ko-KR" altLang="en-US" dirty="0"/>
              <a:t> 이용하여 데이터를 구분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B79651-52AC-41EA-B80E-C86A7F56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94" y="1988635"/>
            <a:ext cx="7344800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22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DA6882-23BA-4284-AEE4-E91423EA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16" y="1404184"/>
            <a:ext cx="7316221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1073861-7DC1-485B-8688-C07011936420}"/>
              </a:ext>
            </a:extLst>
          </p:cNvPr>
          <p:cNvGrpSpPr/>
          <p:nvPr/>
        </p:nvGrpSpPr>
        <p:grpSpPr>
          <a:xfrm>
            <a:off x="938092" y="150512"/>
            <a:ext cx="10315816" cy="6319300"/>
            <a:chOff x="3109301" y="1200774"/>
            <a:chExt cx="7306695" cy="403806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6E8FF2E-9BF0-432B-8DD5-9581DB916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9301" y="3209730"/>
              <a:ext cx="7306695" cy="202910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ED58CEF-E7A3-441C-AF95-87ABBE6CE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9301" y="1200774"/>
              <a:ext cx="7297168" cy="2067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520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85648" y="365181"/>
                <a:ext cx="10515600" cy="5943599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슬랙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변수 최적화의 가중치가 될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C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키워드 매개변수를 지정하고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손실 함수를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loss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키워드 매개변수에 지정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SVM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에서 사용하는 표준적인 손실함수는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⁡(0, 1−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경첩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hinge</a:t>
                </a:r>
                <a:r>
                  <a:rPr lang="en-US" altLang="ko-KR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손실 함수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pPr lvl="1"/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평균 제곱 오차를 쓰기 위해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'</a:t>
                </a:r>
                <a:r>
                  <a:rPr lang="en-US" altLang="ko-KR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mse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'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등을 지정하면 오류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('hinge'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혹은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'</a:t>
                </a:r>
                <a:r>
                  <a:rPr lang="en-US" altLang="ko-KR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squared_hinge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'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만 가능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)</a:t>
                </a: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marL="0" indent="0">
                  <a:buNone/>
                </a:pPr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marL="0" indent="0">
                  <a:buNone/>
                </a:pP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학습이 끝나면 회귀 분석에서 사용했던 방법처럼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predict()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함수를 이용하여 입력을 넣고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레이블을 예측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85648" y="365181"/>
                <a:ext cx="10515600" cy="5943599"/>
              </a:xfrm>
              <a:blipFill>
                <a:blip r:embed="rId2"/>
                <a:stretch>
                  <a:fillRect l="-522" t="-1026" r="-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8552AF4-EBE2-45F6-B5CA-A003ECF0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98" y="1859914"/>
            <a:ext cx="7373379" cy="22101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BDF98A-07AA-4F9A-967B-1E9B8EE03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691" y="4943343"/>
            <a:ext cx="839269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1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56441"/>
            <a:ext cx="10515600" cy="5257746"/>
          </a:xfrm>
        </p:spPr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SVM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분류기의 분리 경계를 확인하고 싶으면 다음과 같이 학습된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svm_simple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DecisionViz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클래스를 만들고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fit()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draw()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차례로 부르면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76D244-0802-43C1-A4FF-72FEDD7E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2060746"/>
            <a:ext cx="831648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68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6.14 </a:t>
            </a:r>
            <a:r>
              <a:rPr lang="ko-KR" altLang="en-US" dirty="0"/>
              <a:t>파이프라인을 이용한 데이터 정제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sz="2400" b="0" i="0" u="none" strike="noStrike" baseline="0" dirty="0"/>
              <a:t>SVM</a:t>
            </a:r>
            <a:r>
              <a:rPr lang="ko-KR" altLang="en-US" sz="2400" b="0" i="0" u="none" strike="noStrike" baseline="0" dirty="0"/>
              <a:t>은 데이터의 크기에 민감한 특성을 갖고 있음</a:t>
            </a:r>
            <a:endParaRPr lang="en-US" altLang="ko-KR" sz="2400" b="0" i="0" u="none" strike="noStrike" baseline="0" dirty="0"/>
          </a:p>
          <a:p>
            <a:pPr algn="l"/>
            <a:r>
              <a:rPr lang="ko-KR" altLang="en-US" sz="2400" b="0" i="0" u="none" strike="noStrike" baseline="0" dirty="0">
                <a:solidFill>
                  <a:srgbClr val="000000"/>
                </a:solidFill>
              </a:rPr>
              <a:t>데이터 정제를 위해 </a:t>
            </a:r>
            <a:r>
              <a:rPr lang="ko-KR" altLang="en-US" sz="2400" b="0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정규화</a:t>
            </a:r>
            <a:r>
              <a:rPr lang="en-US" altLang="ko-KR" sz="2400" b="0" i="0" u="none" strike="noStrike" baseline="30000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  <a:r>
              <a:rPr lang="en-US" altLang="ko-KR" sz="2400" b="0" i="0" u="none" strike="noStrike" baseline="0" dirty="0">
                <a:solidFill>
                  <a:srgbClr val="1441FF"/>
                </a:solidFill>
              </a:rPr>
              <a:t> </a:t>
            </a:r>
            <a:r>
              <a:rPr lang="ko-KR" altLang="en-US" sz="2400" b="0" i="0" u="none" strike="noStrike" baseline="0" dirty="0">
                <a:solidFill>
                  <a:srgbClr val="000000"/>
                </a:solidFill>
              </a:rPr>
              <a:t>혹은 </a:t>
            </a:r>
            <a:r>
              <a:rPr lang="ko-KR" altLang="en-US" sz="2400" b="0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표준화</a:t>
            </a:r>
            <a:r>
              <a:rPr lang="en-US" altLang="ko-KR" sz="2400" b="0" i="0" u="none" strike="noStrike" baseline="30000" dirty="0">
                <a:solidFill>
                  <a:schemeClr val="accent1">
                    <a:lumMod val="75000"/>
                  </a:schemeClr>
                </a:solidFill>
              </a:rPr>
              <a:t>standardization</a:t>
            </a:r>
            <a:r>
              <a:rPr lang="ko-KR" altLang="en-US" sz="2400" b="0" i="0" u="none" strike="noStrike" baseline="0" dirty="0">
                <a:solidFill>
                  <a:srgbClr val="000000"/>
                </a:solidFill>
              </a:rPr>
              <a:t>을 수행함</a:t>
            </a:r>
            <a:endParaRPr lang="en-US" altLang="ko-KR" sz="24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ko-KR" altLang="en-US" sz="2400" b="0" i="0" u="none" strike="noStrike" baseline="0" dirty="0" err="1">
                <a:solidFill>
                  <a:srgbClr val="000000"/>
                </a:solidFill>
              </a:rPr>
              <a:t>사이킷런</a:t>
            </a:r>
            <a:r>
              <a:rPr lang="ko-KR" altLang="en-US" sz="2400" b="0" i="0" u="none" strike="noStrike" baseline="0" dirty="0">
                <a:solidFill>
                  <a:srgbClr val="000000"/>
                </a:solidFill>
              </a:rPr>
              <a:t> 패키지는 이를 위해 </a:t>
            </a:r>
            <a:r>
              <a:rPr lang="ko-KR" altLang="en-US" sz="2400" b="0" i="0" u="none" strike="noStrike" baseline="0" dirty="0">
                <a:solidFill>
                  <a:schemeClr val="accent1">
                    <a:lumMod val="75000"/>
                  </a:schemeClr>
                </a:solidFill>
              </a:rPr>
              <a:t>파이프라인</a:t>
            </a:r>
            <a:r>
              <a:rPr lang="en-US" altLang="ko-KR" sz="2400" b="0" i="0" u="none" strike="noStrike" baseline="30000" dirty="0">
                <a:solidFill>
                  <a:schemeClr val="accent1">
                    <a:lumMod val="75000"/>
                  </a:schemeClr>
                </a:solidFill>
              </a:rPr>
              <a:t>pipeline</a:t>
            </a:r>
            <a:r>
              <a:rPr lang="ko-KR" altLang="en-US" sz="2400" b="0" i="0" u="none" strike="noStrike" baseline="0" dirty="0">
                <a:solidFill>
                  <a:srgbClr val="000000"/>
                </a:solidFill>
              </a:rPr>
              <a:t>이라는 편리한 방법을 제공</a:t>
            </a:r>
            <a:endParaRPr lang="ko-KR" altLang="en-US" dirty="0"/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255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898713-B6D9-41A1-87FB-C977A348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037891"/>
            <a:ext cx="836411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78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6.15 </a:t>
            </a:r>
            <a:r>
              <a:rPr lang="ko-KR" altLang="en-US" sz="2800" dirty="0"/>
              <a:t>다항 특정 변환을 통한 비선형 </a:t>
            </a:r>
            <a:r>
              <a:rPr lang="ko-KR" altLang="en-US" sz="2800" dirty="0" err="1"/>
              <a:t>서포트</a:t>
            </a:r>
            <a:r>
              <a:rPr lang="ko-KR" altLang="en-US" sz="2800" dirty="0"/>
              <a:t> 벡터 </a:t>
            </a:r>
            <a:r>
              <a:rPr lang="ko-KR" altLang="en-US" sz="2800" dirty="0" err="1"/>
              <a:t>머신의</a:t>
            </a:r>
            <a:r>
              <a:rPr lang="ko-KR" altLang="en-US" sz="2800" dirty="0"/>
              <a:t> 구현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다항 회귀에 사용했던 </a:t>
                </a:r>
                <a:r>
                  <a:rPr lang="en-US" altLang="ko-KR" dirty="0" err="1"/>
                  <a:t>PolynomialFeatures</a:t>
                </a:r>
                <a:r>
                  <a:rPr lang="ko-KR" altLang="en-US" dirty="0"/>
                  <a:t>는 데이터 정제 단계이므로 학습 알고리즘에 관계 없이 쓸 수 있음</a:t>
                </a:r>
                <a:endParaRPr lang="en-US" altLang="ko-KR" dirty="0"/>
              </a:p>
              <a:p>
                <a:r>
                  <a:rPr lang="ko-KR" altLang="en-US" dirty="0"/>
                  <a:t>다항 특징 변환을 하면 새로운 특징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이 추가되어 데이터는 화살표 오른쪽처럼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평면에 존재하고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분리 평면도 존재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원래의 입력 공간에서 보면 비선형 곡면을 통한 분류와 같은 효과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FBEEB194-5618-437E-8C5C-D0DCB8D4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4001294"/>
            <a:ext cx="6954220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30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70588"/>
            <a:ext cx="10515600" cy="5943599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정제를 포함한 학습모델을 만들기 위해 사용했던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파이프라인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pipeline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 입력 데이터의 다항 특징 변환을 포함하는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4A00EF-319E-4B6E-B056-23392168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1059081"/>
            <a:ext cx="6973273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98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6-4 </a:t>
            </a:r>
            <a:r>
              <a:rPr lang="ko-KR" altLang="en-US" sz="3600" dirty="0"/>
              <a:t>비선형 </a:t>
            </a:r>
            <a:r>
              <a:rPr lang="en-US" altLang="ko-KR" sz="3600" dirty="0"/>
              <a:t>SVM</a:t>
            </a:r>
            <a:r>
              <a:rPr lang="ko-KR" altLang="en-US" sz="3600" dirty="0"/>
              <a:t>을 이용한 데이터 분류</a:t>
            </a:r>
            <a:endParaRPr lang="ko-KR" altLang="en-US" sz="4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181"/>
            <a:ext cx="10515600" cy="4186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EF188-0167-4F0C-AC7C-8CD66481F0AE}"/>
              </a:ext>
            </a:extLst>
          </p:cNvPr>
          <p:cNvSpPr txBox="1"/>
          <p:nvPr/>
        </p:nvSpPr>
        <p:spPr>
          <a:xfrm>
            <a:off x="6374552" y="6094406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347046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6.16 </a:t>
            </a:r>
            <a:r>
              <a:rPr lang="ko-KR" altLang="en-US" sz="3600" dirty="0"/>
              <a:t>커널 트릭을 이용한 비선형 </a:t>
            </a:r>
            <a:r>
              <a:rPr lang="ko-KR" altLang="en-US" sz="3600" dirty="0" err="1"/>
              <a:t>서포트</a:t>
            </a:r>
            <a:r>
              <a:rPr lang="ko-KR" altLang="en-US" sz="3600" dirty="0"/>
              <a:t> 벡터 머신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다항 특징 변환을 사용할 경우 차수가 높아지면 입력되는 특징 벡터의 차원이 급격히 높아지는 문제</a:t>
            </a:r>
            <a:endParaRPr lang="en-US" altLang="ko-KR" dirty="0"/>
          </a:p>
          <a:p>
            <a:r>
              <a:rPr lang="en-US" altLang="ko-KR" dirty="0"/>
              <a:t>SVM</a:t>
            </a:r>
            <a:r>
              <a:rPr lang="ko-KR" altLang="en-US" dirty="0"/>
              <a:t>은 이러한 문제를 피하고 효율적인 비선형 분류를 하기 위해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커널 트릭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kernel trick</a:t>
            </a:r>
            <a:r>
              <a:rPr lang="ko-KR" altLang="en-US" dirty="0"/>
              <a:t>이라는 것을 사용할 수 있음</a:t>
            </a:r>
            <a:endParaRPr lang="en-US" altLang="ko-KR" dirty="0"/>
          </a:p>
          <a:p>
            <a:pPr lvl="1"/>
            <a:r>
              <a:rPr lang="ko-KR" altLang="en-US" dirty="0"/>
              <a:t>커널 트릭은 최적화 문제의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쌍대성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duality</a:t>
            </a:r>
            <a:r>
              <a:rPr lang="ko-KR" altLang="en-US" dirty="0"/>
              <a:t>과 관련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2336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187669"/>
                <a:ext cx="10515600" cy="502651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쌍대성에 의하면 최적화 문제는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원래 문제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primal problem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 </a:t>
                </a:r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쌍대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문제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dual problem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다룰 수 있는데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SVM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은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쌍대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문제를 풀면 원래 문제의 해도 같이 얻을 수 있는 종류의 문제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조셉 루이 </a:t>
                </a:r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라그랑주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Joseph-Louis Lagrange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목적함수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등식 제약조건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있을 때 목적함수가 최적화되는 곳은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기울기가 같은 지점이라는 것을 발견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즉 </a:t>
                </a:r>
                <a14:m>
                  <m:oMath xmlns:m="http://schemas.openxmlformats.org/officeDocument/2006/math">
                    <m:r>
                      <a:rPr lang="en-US" altLang="ko-KR" sz="2000" dirty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i="0" dirty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인 곳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라그랑주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승수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Lagrange multiplier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SVM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쌍대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문제는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SVM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라그랑주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함수 </a:t>
                </a:r>
                <a14:m>
                  <m:oMath xmlns:m="http://schemas.openxmlformats.org/officeDocument/2006/math">
                    <m:r>
                      <a:rPr lang="en-US" altLang="ko-KR" sz="2000" dirty="0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ko-KR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00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200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ko-KR" sz="2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00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sz="200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00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도입하고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임을 이용하여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라그랑주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함수를 파라미터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대해 편미분한 값이 모두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되게 하여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라그랑주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승수와 입력으로만 표현되는 최적화 문제를 얻음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187669"/>
                <a:ext cx="10515600" cy="5026518"/>
              </a:xfrm>
              <a:blipFill>
                <a:blip r:embed="rId2"/>
                <a:stretch>
                  <a:fillRect l="-522" t="-1214" r="-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D2DA67E-5F96-8541-A8EF-87FB928E8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7" y="4076090"/>
            <a:ext cx="11507806" cy="95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1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56138"/>
            <a:ext cx="10515600" cy="5058049"/>
          </a:xfrm>
        </p:spPr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쌍대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문제의 식을 통해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쌍대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문제의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계산 복잡도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complexity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데이터 인스턴스의 개수의 제곱에 영향을 받는다는 것을 알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쌍대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문제로 풀면 데이터 인스턴스의 개수는 증가하지 않지만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내적 연산의 차원이 증가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하지만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쌍대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문제에서는 특징 데이터의 차원이 증가해도 내적 계산 시간이 증가하지 않도록 하는 커널 트릭이 존재</a:t>
            </a:r>
          </a:p>
        </p:txBody>
      </p:sp>
    </p:spTree>
    <p:extLst>
      <p:ext uri="{BB962C8B-B14F-4D97-AF65-F5344CB8AC3E}">
        <p14:creationId xmlns:p14="http://schemas.microsoft.com/office/powerpoint/2010/main" val="53911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preprocessing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서브 모듈의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PolynomialFeatures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클래스를 활용해 입력 데이터를 다항 회귀에 사용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B70226-0703-42E3-936C-13331241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83" y="1345148"/>
            <a:ext cx="9767378" cy="11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75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103586"/>
                <a:ext cx="10515600" cy="5110601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커널 트릭을 이해하기 위해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2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차 다항 특징 변환을 수행하는 함수를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하자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하면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ko-KR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bSup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bSup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해당 차원의 크기를 조절하는 계수이며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값을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ko-KR" altLang="en-US" sz="2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두면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이것은 다음을 의미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103586"/>
                <a:ext cx="10515600" cy="5110601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E42289F-F27D-42FB-866D-91E646B3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387" y="2468111"/>
            <a:ext cx="4847620" cy="13261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5B9FD1-8B16-41EF-B484-9DF9F80CB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925" y="4526363"/>
            <a:ext cx="8021170" cy="86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86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819807"/>
                <a:ext cx="10515600" cy="5394380"/>
              </a:xfrm>
            </p:spPr>
            <p:txBody>
              <a:bodyPr/>
              <a:lstStyle/>
              <a:p>
                <a:r>
                  <a:rPr lang="ko-KR" altLang="en-US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특징 벡터의 차원을 늘릴 필요가 없다</a:t>
                </a:r>
                <a:r>
                  <a:rPr lang="en-US" altLang="ko-KR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!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다항 특징 변환으로 얻는 고차원 데이터를 사용하는 것이 아니라 </a:t>
                </a:r>
                <a:r>
                  <a:rPr lang="ko-KR" altLang="en-US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원래의 입력들 사이의 내적을 구한 뒤에 그 결과만 제곱해도 동일한 값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</a:t>
                </a:r>
                <a:r>
                  <a:rPr lang="ko-KR" altLang="en-US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갖는 것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이처럼 변환된 벡터의 내적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원래의 벡터만으로 구할 수 있는 함수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커널 함수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kernel function</a:t>
                </a:r>
                <a:endParaRPr lang="en-US" altLang="ko-KR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대표적인 커널은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다항커널로</a:t>
                </a:r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다음과 같음</a:t>
                </a:r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CBF3904E-F91F-40CE-A5CD-F9422A8DE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819807"/>
                <a:ext cx="10515600" cy="5394380"/>
              </a:xfrm>
              <a:blipFill>
                <a:blip r:embed="rId2"/>
                <a:stretch>
                  <a:fillRect l="-812" t="-1469" r="-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43CB11D-6643-4453-BE31-E495C34B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207" y="3615681"/>
            <a:ext cx="4553586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2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6-5 </a:t>
            </a:r>
            <a:r>
              <a:rPr lang="ko-KR" altLang="en-US" sz="3600" dirty="0"/>
              <a:t>커널 트릭을 이용한 비선형 </a:t>
            </a:r>
            <a:r>
              <a:rPr lang="en-US" altLang="ko-KR" sz="3600" dirty="0"/>
              <a:t>SVM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215" y="1825625"/>
            <a:ext cx="1009157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EF188-0167-4F0C-AC7C-8CD66481F0AE}"/>
              </a:ext>
            </a:extLst>
          </p:cNvPr>
          <p:cNvSpPr txBox="1"/>
          <p:nvPr/>
        </p:nvSpPr>
        <p:spPr>
          <a:xfrm>
            <a:off x="6339093" y="5853797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35168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chemeClr val="accent5"/>
                </a:solidFill>
              </a:rPr>
              <a:t>다항 회귀</a:t>
            </a:r>
            <a:r>
              <a:rPr lang="ko-KR" altLang="en-US"/>
              <a:t>는 비선형 회귀의 일종으로 입력에 대해 </a:t>
            </a:r>
            <a:r>
              <a:rPr lang="ko-KR" altLang="en-US">
                <a:solidFill>
                  <a:schemeClr val="accent5"/>
                </a:solidFill>
              </a:rPr>
              <a:t>다항 특징 변환</a:t>
            </a:r>
            <a:r>
              <a:rPr lang="ko-KR" altLang="en-US"/>
              <a:t>을 적용하여 데이터의 차원을 높이고 </a:t>
            </a:r>
            <a:r>
              <a:rPr lang="en-US" altLang="ko-KR"/>
              <a:t>2 </a:t>
            </a:r>
            <a:r>
              <a:rPr lang="ko-KR" altLang="en-US"/>
              <a:t>차 이상의 고차항 등이 나타나게 하여 곡면으로 회귀가 이루어지게 한다</a:t>
            </a:r>
            <a:r>
              <a:rPr lang="en-US" altLang="ko-KR"/>
              <a:t>. </a:t>
            </a:r>
          </a:p>
          <a:p>
            <a:r>
              <a:rPr lang="ko-KR" altLang="en-US"/>
              <a:t>다항 특징 변환의 </a:t>
            </a:r>
            <a:r>
              <a:rPr lang="ko-KR" altLang="en-US">
                <a:solidFill>
                  <a:schemeClr val="accent5"/>
                </a:solidFill>
              </a:rPr>
              <a:t>차수를 지나치게 높이면</a:t>
            </a:r>
            <a:r>
              <a:rPr lang="ko-KR" altLang="en-US"/>
              <a:t> 입력 데이터의 차원이 급격히 증가하고 회귀 함수가 매우 복잡해져서 </a:t>
            </a:r>
            <a:r>
              <a:rPr lang="ko-KR" altLang="en-US">
                <a:solidFill>
                  <a:schemeClr val="accent5"/>
                </a:solidFill>
              </a:rPr>
              <a:t>효율성</a:t>
            </a:r>
            <a:r>
              <a:rPr lang="ko-KR" altLang="en-US"/>
              <a:t>과 </a:t>
            </a:r>
            <a:r>
              <a:rPr lang="ko-KR" altLang="en-US">
                <a:solidFill>
                  <a:schemeClr val="accent5"/>
                </a:solidFill>
              </a:rPr>
              <a:t>예측 정확성</a:t>
            </a:r>
            <a:r>
              <a:rPr lang="ko-KR" altLang="en-US"/>
              <a:t> 모두 나빠질 수 있다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복잡한 모델</a:t>
            </a:r>
            <a:r>
              <a:rPr lang="ko-KR" altLang="en-US"/>
              <a:t>일수록 </a:t>
            </a:r>
            <a:r>
              <a:rPr lang="ko-KR" altLang="en-US">
                <a:solidFill>
                  <a:schemeClr val="accent5"/>
                </a:solidFill>
              </a:rPr>
              <a:t>과적합</a:t>
            </a:r>
            <a:r>
              <a:rPr lang="ko-KR" altLang="en-US"/>
              <a:t>의 가능성이 높아지며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일반화 역량</a:t>
            </a:r>
            <a:r>
              <a:rPr lang="ko-KR" altLang="en-US"/>
              <a:t>이 나빠질 수 있다</a:t>
            </a:r>
            <a:r>
              <a:rPr lang="en-US" altLang="ko-KR"/>
              <a:t>. </a:t>
            </a:r>
          </a:p>
          <a:p>
            <a:r>
              <a:rPr lang="ko-KR" altLang="en-US"/>
              <a:t>과적합은 </a:t>
            </a:r>
            <a:r>
              <a:rPr lang="ko-KR" altLang="en-US">
                <a:solidFill>
                  <a:schemeClr val="accent5"/>
                </a:solidFill>
              </a:rPr>
              <a:t>모델의 단순화</a:t>
            </a:r>
            <a:r>
              <a:rPr lang="en-US" altLang="ko-KR"/>
              <a:t>, </a:t>
            </a:r>
            <a:r>
              <a:rPr lang="ko-KR" altLang="en-US"/>
              <a:t>훈련 </a:t>
            </a:r>
            <a:r>
              <a:rPr lang="ko-KR" altLang="en-US">
                <a:solidFill>
                  <a:schemeClr val="accent5"/>
                </a:solidFill>
              </a:rPr>
              <a:t>데이터의 증가</a:t>
            </a:r>
            <a:r>
              <a:rPr lang="ko-KR" altLang="en-US"/>
              <a:t>를 통해 회피할 수 있다</a:t>
            </a:r>
            <a:r>
              <a:rPr lang="en-US" altLang="ko-KR"/>
              <a:t>. </a:t>
            </a:r>
          </a:p>
          <a:p>
            <a:r>
              <a:rPr lang="ko-KR" altLang="en-US"/>
              <a:t>모델이 데이터를 잘 표현하지 못하는 </a:t>
            </a:r>
            <a:r>
              <a:rPr lang="ko-KR" altLang="en-US">
                <a:solidFill>
                  <a:schemeClr val="accent5"/>
                </a:solidFill>
              </a:rPr>
              <a:t>과소적합</a:t>
            </a:r>
            <a:r>
              <a:rPr lang="ko-KR" altLang="en-US"/>
              <a:t>은 </a:t>
            </a:r>
            <a:r>
              <a:rPr lang="ko-KR" altLang="en-US">
                <a:solidFill>
                  <a:schemeClr val="accent5"/>
                </a:solidFill>
              </a:rPr>
              <a:t>모델을 더 복잡하게</a:t>
            </a:r>
            <a:r>
              <a:rPr lang="ko-KR" altLang="en-US"/>
              <a:t> 할 필요가 있다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결정 트리는 엔트로피</a:t>
            </a:r>
            <a:r>
              <a:rPr lang="ko-KR" altLang="en-US"/>
              <a:t>에 기반한 </a:t>
            </a:r>
            <a:r>
              <a:rPr lang="ko-KR" altLang="en-US">
                <a:solidFill>
                  <a:schemeClr val="accent5"/>
                </a:solidFill>
              </a:rPr>
              <a:t>정보 이득</a:t>
            </a:r>
            <a:r>
              <a:rPr lang="ko-KR" altLang="en-US"/>
              <a:t>을 높이는 방향으로 데이터를 그룹화한다</a:t>
            </a:r>
            <a:r>
              <a:rPr lang="en-US" altLang="ko-KR"/>
              <a:t>. </a:t>
            </a:r>
          </a:p>
          <a:p>
            <a:r>
              <a:rPr lang="ko-KR" altLang="en-US"/>
              <a:t>정보 이득을 계산하는 것보다 쉬운 방법으로 </a:t>
            </a:r>
            <a:r>
              <a:rPr lang="ko-KR" altLang="en-US">
                <a:solidFill>
                  <a:schemeClr val="accent5"/>
                </a:solidFill>
              </a:rPr>
              <a:t>지니 불순도</a:t>
            </a:r>
            <a:r>
              <a:rPr lang="ko-KR" altLang="en-US"/>
              <a:t>를 사용할 수 있다</a:t>
            </a:r>
            <a:r>
              <a:rPr lang="en-US" altLang="ko-KR"/>
              <a:t>. </a:t>
            </a:r>
          </a:p>
          <a:p>
            <a:r>
              <a:rPr lang="ko-KR" altLang="en-US"/>
              <a:t>정보 이득에 기반한 결정트리와 지니 불순도를 이용한 결정 트리는 </a:t>
            </a:r>
            <a:r>
              <a:rPr lang="ko-KR" altLang="en-US">
                <a:solidFill>
                  <a:schemeClr val="accent5"/>
                </a:solidFill>
              </a:rPr>
              <a:t>비슷한 결과</a:t>
            </a:r>
            <a:r>
              <a:rPr lang="ko-KR" altLang="en-US"/>
              <a:t>를 만들어낸다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서포트 벡터 머신</a:t>
            </a:r>
            <a:r>
              <a:rPr lang="ko-KR" altLang="en-US"/>
              <a:t>은 데이터를 정의 그룹과 부의 그룹 두 가지로 구분하는 </a:t>
            </a:r>
            <a:r>
              <a:rPr lang="ko-KR" altLang="en-US">
                <a:solidFill>
                  <a:schemeClr val="accent5"/>
                </a:solidFill>
              </a:rPr>
              <a:t>이진 분류기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60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서포트 벡터 머신은 데이터를 쪼갤 때 </a:t>
            </a:r>
            <a:r>
              <a:rPr lang="ko-KR" altLang="en-US">
                <a:solidFill>
                  <a:schemeClr val="accent5"/>
                </a:solidFill>
              </a:rPr>
              <a:t>가장 큰 마진</a:t>
            </a:r>
            <a:r>
              <a:rPr lang="ko-KR" altLang="en-US"/>
              <a:t>을 얻을 수 있는 방법을 찾는다</a:t>
            </a:r>
            <a:r>
              <a:rPr lang="en-US" altLang="ko-KR"/>
              <a:t>. </a:t>
            </a:r>
          </a:p>
          <a:p>
            <a:r>
              <a:rPr lang="ko-KR" altLang="en-US"/>
              <a:t>마진 내에 데이터가 침범하지 못 하게 하면 </a:t>
            </a:r>
            <a:r>
              <a:rPr lang="ko-KR" altLang="en-US">
                <a:solidFill>
                  <a:schemeClr val="accent5"/>
                </a:solidFill>
              </a:rPr>
              <a:t>하드 마진</a:t>
            </a:r>
            <a:r>
              <a:rPr lang="ko-KR" altLang="en-US"/>
              <a:t>이라고 하고</a:t>
            </a:r>
            <a:r>
              <a:rPr lang="en-US" altLang="ko-KR"/>
              <a:t>, </a:t>
            </a:r>
            <a:r>
              <a:rPr lang="ko-KR" altLang="en-US"/>
              <a:t>일부 데이터가 마진 내에 들어올 수 있는 경우를 </a:t>
            </a:r>
            <a:r>
              <a:rPr lang="ko-KR" altLang="en-US">
                <a:solidFill>
                  <a:schemeClr val="accent5"/>
                </a:solidFill>
              </a:rPr>
              <a:t>소프트 마진</a:t>
            </a:r>
            <a:r>
              <a:rPr lang="ko-KR" altLang="en-US"/>
              <a:t>이라고 한다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서포트 벡터 머신</a:t>
            </a:r>
            <a:r>
              <a:rPr lang="ko-KR" altLang="en-US"/>
              <a:t>은 기본적으로 </a:t>
            </a:r>
            <a:r>
              <a:rPr lang="ko-KR" altLang="en-US">
                <a:solidFill>
                  <a:schemeClr val="accent5"/>
                </a:solidFill>
              </a:rPr>
              <a:t>선형 분리</a:t>
            </a:r>
            <a:r>
              <a:rPr lang="ko-KR" altLang="en-US"/>
              <a:t>를 실시한다</a:t>
            </a:r>
            <a:r>
              <a:rPr lang="en-US" altLang="ko-KR"/>
              <a:t>. </a:t>
            </a:r>
          </a:p>
          <a:p>
            <a:r>
              <a:rPr lang="ko-KR" altLang="en-US"/>
              <a:t>서포트 벡터 머신에도 </a:t>
            </a:r>
            <a:r>
              <a:rPr lang="ko-KR" altLang="en-US">
                <a:solidFill>
                  <a:schemeClr val="accent5"/>
                </a:solidFill>
              </a:rPr>
              <a:t>다항 특징 변환</a:t>
            </a:r>
            <a:r>
              <a:rPr lang="ko-KR" altLang="en-US"/>
              <a:t> 기법을 데이터 정제 단계에서 실시하여 </a:t>
            </a:r>
            <a:r>
              <a:rPr lang="ko-KR" altLang="en-US">
                <a:solidFill>
                  <a:schemeClr val="accent5"/>
                </a:solidFill>
              </a:rPr>
              <a:t>비선형 분리</a:t>
            </a:r>
            <a:r>
              <a:rPr lang="ko-KR" altLang="en-US"/>
              <a:t>를 할 수 있다</a:t>
            </a:r>
            <a:r>
              <a:rPr lang="en-US" altLang="ko-KR"/>
              <a:t>. </a:t>
            </a:r>
          </a:p>
          <a:p>
            <a:r>
              <a:rPr lang="ko-KR" altLang="en-US"/>
              <a:t>다항 특징 변환이 지나치게 입력의 차원을 높이는 문제를 해결하기 위해 </a:t>
            </a:r>
            <a:r>
              <a:rPr lang="ko-KR" altLang="en-US">
                <a:solidFill>
                  <a:schemeClr val="accent5"/>
                </a:solidFill>
              </a:rPr>
              <a:t>커널 트릭</a:t>
            </a:r>
            <a:r>
              <a:rPr lang="ko-KR" altLang="en-US"/>
              <a:t>을 사용할 수 있다</a:t>
            </a:r>
            <a:r>
              <a:rPr lang="en-US" altLang="ko-KR"/>
              <a:t>. </a:t>
            </a:r>
          </a:p>
          <a:p>
            <a:r>
              <a:rPr lang="ko-KR" altLang="en-US"/>
              <a:t>기계 학습에서 </a:t>
            </a:r>
            <a:r>
              <a:rPr lang="ko-KR" altLang="en-US">
                <a:solidFill>
                  <a:schemeClr val="accent5"/>
                </a:solidFill>
              </a:rPr>
              <a:t>커널</a:t>
            </a:r>
            <a:r>
              <a:rPr lang="ko-KR" altLang="en-US"/>
              <a:t>이라는 것은 변환된 두 벡터의 내적을</a:t>
            </a:r>
            <a:r>
              <a:rPr lang="en-US" altLang="ko-KR"/>
              <a:t>, </a:t>
            </a:r>
            <a:r>
              <a:rPr lang="ko-KR" altLang="en-US"/>
              <a:t>실제로 각 벡터에 대한 변환을 수행하지 않고</a:t>
            </a:r>
            <a:r>
              <a:rPr lang="en-US" altLang="ko-KR"/>
              <a:t>, </a:t>
            </a:r>
            <a:r>
              <a:rPr lang="ko-KR" altLang="en-US"/>
              <a:t>원래의 벡터만으로 구할 수 있는 함수이다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585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6"/>
                </a:solidFill>
              </a:rPr>
              <a:t>미니 프로젝트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B1 </a:t>
            </a:r>
            <a:r>
              <a:rPr lang="ko-KR" altLang="en-US" sz="3600" dirty="0"/>
              <a:t>얼굴 찾기</a:t>
            </a:r>
            <a:r>
              <a:rPr lang="en-US" altLang="ko-KR" sz="3600" dirty="0"/>
              <a:t>: SVM</a:t>
            </a:r>
            <a:r>
              <a:rPr lang="ko-KR" altLang="en-US" sz="3600" dirty="0"/>
              <a:t>으로 분류하기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6610"/>
            <a:ext cx="10515600" cy="9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AA2C-C3F3-4168-BC2F-219C9B0F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32" y="407804"/>
            <a:ext cx="9399275" cy="60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6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6.2 </a:t>
            </a:r>
            <a:r>
              <a:rPr lang="ko-KR" altLang="en-US" sz="2800" dirty="0"/>
              <a:t>다항 회귀의 문제점 </a:t>
            </a:r>
            <a:r>
              <a:rPr lang="en-US" altLang="ko-KR" sz="2800" dirty="0"/>
              <a:t>- </a:t>
            </a:r>
            <a:r>
              <a:rPr lang="ko-KR" altLang="en-US" sz="2800" dirty="0" err="1"/>
              <a:t>과적합</a:t>
            </a:r>
            <a:r>
              <a:rPr lang="en-US" altLang="ko-KR" sz="2800" dirty="0"/>
              <a:t>, </a:t>
            </a:r>
            <a:r>
              <a:rPr lang="ko-KR" altLang="en-US" sz="2800" dirty="0"/>
              <a:t>그리고 폭발적인 복잡도 증가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다항 회귀를 통해 더 좋은 예측 성능을 가진 회귀 함수를 찾을 수 있음</a:t>
            </a:r>
            <a:endParaRPr lang="en-US" altLang="ko-KR" dirty="0"/>
          </a:p>
          <a:p>
            <a:r>
              <a:rPr lang="ko-KR" altLang="en-US" dirty="0"/>
              <a:t>선형 회귀를 사용한 것보다 언제나 다항 회귀를 사용하는 것이 옳은 것이 </a:t>
            </a:r>
            <a:r>
              <a:rPr lang="ko-KR" altLang="en-US" dirty="0" err="1"/>
              <a:t>라고</a:t>
            </a:r>
            <a:r>
              <a:rPr lang="ko-KR" altLang="en-US" dirty="0"/>
              <a:t> 생각할 수 있지만 실제로는 그렇지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찾은 회귀 함수가 학습을 수행한 훈련용 데이터에 대해서는 어느 정도 오차를 가지는지 확인</a:t>
            </a:r>
            <a:endParaRPr lang="en-US" altLang="ko-KR" dirty="0"/>
          </a:p>
          <a:p>
            <a:pPr lvl="1"/>
            <a:r>
              <a:rPr lang="en-US" altLang="ko-KR" dirty="0"/>
              <a:t>22 </a:t>
            </a:r>
            <a:r>
              <a:rPr lang="ko-KR" altLang="en-US" dirty="0"/>
              <a:t>정도의 값으로 </a:t>
            </a:r>
            <a:r>
              <a:rPr lang="ko-KR" altLang="en-US" dirty="0" err="1"/>
              <a:t>검증용</a:t>
            </a:r>
            <a:r>
              <a:rPr lang="ko-KR" altLang="en-US" dirty="0"/>
              <a:t> 데이터에 비해서 크게 낮은 값을 갖음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0E5C4-D825-4055-B079-9A61E876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8" y="4193958"/>
            <a:ext cx="7306695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7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F3904E-F91F-40CE-A5CD-F9422A8DE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훈련용 데이터를 잘 설명하도록 함수의 모양을 바꾸어 놓아도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검증용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데이터에 대한 예측 능력이 그만큼 좋아지지 않을 수 있다는 것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훈련용 데이터에만 지나치게 맞춰진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과적합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overfitting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일반화 능력이 떨어지고 새로운 데이터에 대해서는 잘 동작하지 않기 때문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602460-09E8-4EDF-BD00-FDBAB932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19" y="2984306"/>
            <a:ext cx="728764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0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E73EDA-2BAF-45D3-873F-45BE48DED1DB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04f693b0-e847-4654-9da5-f43e5a5a7381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cb095250-472f-4fff-8787-3ac483193401"/>
  </ds:schemaRefs>
</ds:datastoreItem>
</file>

<file path=customXml/itemProps2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3127</Words>
  <Application>Microsoft Office PowerPoint</Application>
  <PresentationFormat>와이드스크린</PresentationFormat>
  <Paragraphs>256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맑은 고딕</vt:lpstr>
      <vt:lpstr>KoPub돋움체 Bold</vt:lpstr>
      <vt:lpstr>Arial</vt:lpstr>
      <vt:lpstr>Cambria Math</vt:lpstr>
      <vt:lpstr>Office 테마</vt:lpstr>
      <vt:lpstr>PowerPoint 프레젠테이션</vt:lpstr>
      <vt:lpstr>PowerPoint 프레젠테이션</vt:lpstr>
      <vt:lpstr>6.1 다항 회귀</vt:lpstr>
      <vt:lpstr>PowerPoint 프레젠테이션</vt:lpstr>
      <vt:lpstr>PowerPoint 프레젠테이션</vt:lpstr>
      <vt:lpstr>PowerPoint 프레젠테이션</vt:lpstr>
      <vt:lpstr>PowerPoint 프레젠테이션</vt:lpstr>
      <vt:lpstr>6.2 다항 회귀의 문제점 - 과적합, 그리고 폭발적인 복잡도 증가</vt:lpstr>
      <vt:lpstr>PowerPoint 프레젠테이션</vt:lpstr>
      <vt:lpstr>PowerPoint 프레젠테이션</vt:lpstr>
      <vt:lpstr>6.3 과적합과 과소적합 - 공짜 점심은 없다</vt:lpstr>
      <vt:lpstr>PowerPoint 프레젠테이션</vt:lpstr>
      <vt:lpstr>PowerPoint 프레젠테이션</vt:lpstr>
      <vt:lpstr>LAB6-1 다항 회귀의 회귀 함수를 그려 보자</vt:lpstr>
      <vt:lpstr>6.4 결정 트리를 이용한 분류</vt:lpstr>
      <vt:lpstr>PowerPoint 프레젠테이션</vt:lpstr>
      <vt:lpstr>PowerPoint 프레젠테이션</vt:lpstr>
      <vt:lpstr>6.5 어떤 속성이 가장 중요한가?</vt:lpstr>
      <vt:lpstr>PowerPoint 프레젠테이션</vt:lpstr>
      <vt:lpstr>PowerPoint 프레젠테이션</vt:lpstr>
      <vt:lpstr>PowerPoint 프레젠테이션</vt:lpstr>
      <vt:lpstr>6.6 결정 트리 분할의 기준 - 정보량과 불순도</vt:lpstr>
      <vt:lpstr>PowerPoint 프레젠테이션</vt:lpstr>
      <vt:lpstr>PowerPoint 프레젠테이션</vt:lpstr>
      <vt:lpstr>PowerPoint 프레젠테이션</vt:lpstr>
      <vt:lpstr>6.7 결정 트리를 손으로 만들어 보자 - ID3 알고리즘</vt:lpstr>
      <vt:lpstr>PowerPoint 프레젠테이션</vt:lpstr>
      <vt:lpstr>PowerPoint 프레젠테이션</vt:lpstr>
      <vt:lpstr>6.8 지니 불순도를 이용한 효율적인 평가 - CART 알고리즘</vt:lpstr>
      <vt:lpstr>PowerPoint 프레젠테이션</vt:lpstr>
      <vt:lpstr>PowerPoint 프레젠테이션</vt:lpstr>
      <vt:lpstr>6.9 사이킷런의 결정 트리로 붓꽃 분류하기</vt:lpstr>
      <vt:lpstr>PowerPoint 프레젠테이션</vt:lpstr>
      <vt:lpstr>PowerPoint 프레젠테이션</vt:lpstr>
      <vt:lpstr>LAB6-2 꽃받침의 너비와 길이로 결정트리를 만들자</vt:lpstr>
      <vt:lpstr>LAB6-3 엔트로피를 이용하여 결정 트리 만들기</vt:lpstr>
      <vt:lpstr>6.10 SVM - 서포트 벡터 머신의 소개</vt:lpstr>
      <vt:lpstr>PowerPoint 프레젠테이션</vt:lpstr>
      <vt:lpstr>PowerPoint 프레젠테이션</vt:lpstr>
      <vt:lpstr>PowerPoint 프레젠테이션</vt:lpstr>
      <vt:lpstr>6.11 하드 마진 서포트 벡터 머신의 구현</vt:lpstr>
      <vt:lpstr>PowerPoint 프레젠테이션</vt:lpstr>
      <vt:lpstr>PowerPoint 프레젠테이션</vt:lpstr>
      <vt:lpstr>6.12 소프트 마진 서포트 벡터 머신의 구현</vt:lpstr>
      <vt:lpstr>PowerPoint 프레젠테이션</vt:lpstr>
      <vt:lpstr>PowerPoint 프레젠테이션</vt:lpstr>
      <vt:lpstr>PowerPoint 프레젠테이션</vt:lpstr>
      <vt:lpstr>6.13 사이킷런을 이용한 서포트 벡터 머신 사용하기</vt:lpstr>
      <vt:lpstr>PowerPoint 프레젠테이션</vt:lpstr>
      <vt:lpstr>PowerPoint 프레젠테이션</vt:lpstr>
      <vt:lpstr>PowerPoint 프레젠테이션</vt:lpstr>
      <vt:lpstr>6.14 파이프라인을 이용한 데이터 정제</vt:lpstr>
      <vt:lpstr>PowerPoint 프레젠테이션</vt:lpstr>
      <vt:lpstr>6.15 다항 특정 변환을 통한 비선형 서포트 벡터 머신의 구현</vt:lpstr>
      <vt:lpstr>PowerPoint 프레젠테이션</vt:lpstr>
      <vt:lpstr>LAB6-4 비선형 SVM을 이용한 데이터 분류</vt:lpstr>
      <vt:lpstr>6.16 커널 트릭을 이용한 비선형 서포트 벡터 머신</vt:lpstr>
      <vt:lpstr>PowerPoint 프레젠테이션</vt:lpstr>
      <vt:lpstr>PowerPoint 프레젠테이션</vt:lpstr>
      <vt:lpstr>PowerPoint 프레젠테이션</vt:lpstr>
      <vt:lpstr>PowerPoint 프레젠테이션</vt:lpstr>
      <vt:lpstr>LAB6-5 커널 트릭을 이용한 비선형 SVM</vt:lpstr>
      <vt:lpstr>핵심 정리  </vt:lpstr>
      <vt:lpstr>핵심 정리  </vt:lpstr>
      <vt:lpstr>미니 프로젝트B1 얼굴 찾기: SVM으로 분류하기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66</cp:revision>
  <dcterms:created xsi:type="dcterms:W3CDTF">2021-06-28T04:35:36Z</dcterms:created>
  <dcterms:modified xsi:type="dcterms:W3CDTF">2022-04-27T23:35:12Z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